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Lst>
  <p:notesMasterIdLst>
    <p:notesMasterId r:id="rId19"/>
  </p:notesMasterIdLst>
  <p:handoutMasterIdLst>
    <p:handoutMasterId r:id="rId20"/>
  </p:handoutMasterIdLst>
  <p:sldIdLst>
    <p:sldId id="257" r:id="rId5"/>
    <p:sldId id="389" r:id="rId6"/>
    <p:sldId id="392" r:id="rId7"/>
    <p:sldId id="393" r:id="rId8"/>
    <p:sldId id="399" r:id="rId9"/>
    <p:sldId id="394" r:id="rId10"/>
    <p:sldId id="395" r:id="rId11"/>
    <p:sldId id="396" r:id="rId12"/>
    <p:sldId id="400" r:id="rId13"/>
    <p:sldId id="397" r:id="rId14"/>
    <p:sldId id="401" r:id="rId15"/>
    <p:sldId id="398" r:id="rId16"/>
    <p:sldId id="402" r:id="rId17"/>
    <p:sldId id="39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3" d="100"/>
          <a:sy n="103" d="100"/>
        </p:scale>
        <p:origin x="132" y="11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24/09/2022</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24/09/2022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24/09/2022</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185CE-0D60-2961-4BFE-13F11C65DE7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5BFBCF5-9541-66D4-9304-CA0BD615A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ACD83B-6380-6A97-3DCF-22C6F9850D03}"/>
              </a:ext>
            </a:extLst>
          </p:cNvPr>
          <p:cNvSpPr>
            <a:spLocks noGrp="1"/>
          </p:cNvSpPr>
          <p:nvPr>
            <p:ph type="dt" sz="half" idx="10"/>
          </p:nvPr>
        </p:nvSpPr>
        <p:spPr/>
        <p:txBody>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780E835B-02B9-7670-2D34-5428EE3B5E59}"/>
              </a:ext>
            </a:extLst>
          </p:cNvPr>
          <p:cNvSpPr>
            <a:spLocks noGrp="1"/>
          </p:cNvSpPr>
          <p:nvPr>
            <p:ph type="ftr" sz="quarter" idx="11"/>
          </p:nvPr>
        </p:nvSpPr>
        <p:spPr/>
        <p:txBody>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0669938F-BCB9-6673-F94C-CF1DE3599814}"/>
              </a:ext>
            </a:extLst>
          </p:cNvPr>
          <p:cNvSpPr>
            <a:spLocks noGrp="1"/>
          </p:cNvSpPr>
          <p:nvPr>
            <p:ph type="sldNum" sz="quarter" idx="12"/>
          </p:nvPr>
        </p:nvSpPr>
        <p:spPr/>
        <p:txBody>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43791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2690F-A896-D0F5-C31B-9EF4BA9FB9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45A5FB-013F-F662-729B-3EA84FF925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C5F2EB-E4D2-D8F6-7A0C-CD629397289B}"/>
              </a:ext>
            </a:extLst>
          </p:cNvPr>
          <p:cNvSpPr>
            <a:spLocks noGrp="1"/>
          </p:cNvSpPr>
          <p:nvPr>
            <p:ph type="dt" sz="half" idx="10"/>
          </p:nvPr>
        </p:nvSpPr>
        <p:spPr/>
        <p:txBody>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48D369F5-C534-DB02-17AF-B22F55F155E8}"/>
              </a:ext>
            </a:extLst>
          </p:cNvPr>
          <p:cNvSpPr>
            <a:spLocks noGrp="1"/>
          </p:cNvSpPr>
          <p:nvPr>
            <p:ph type="ftr" sz="quarter" idx="11"/>
          </p:nvPr>
        </p:nvSpPr>
        <p:spPr/>
        <p:txBody>
          <a:body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02B2B4B4-90EF-2D8D-6BEC-F157A8A89FA8}"/>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175876806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91DEA3-2088-0B05-A73F-5F5345D04F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E42DB98-6A7E-2AF5-A310-898B7587B98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6CBBFD-A47D-0E79-1B0D-CDCC9FAFD094}"/>
              </a:ext>
            </a:extLst>
          </p:cNvPr>
          <p:cNvSpPr>
            <a:spLocks noGrp="1"/>
          </p:cNvSpPr>
          <p:nvPr>
            <p:ph type="dt" sz="half" idx="10"/>
          </p:nvPr>
        </p:nvSpPr>
        <p:spPr/>
        <p:txBody>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80AB726B-1412-CA07-0E02-E5EBF706391C}"/>
              </a:ext>
            </a:extLst>
          </p:cNvPr>
          <p:cNvSpPr>
            <a:spLocks noGrp="1"/>
          </p:cNvSpPr>
          <p:nvPr>
            <p:ph type="ftr" sz="quarter" idx="11"/>
          </p:nvPr>
        </p:nvSpPr>
        <p:spPr/>
        <p:txBody>
          <a:body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AF0F2397-4365-D2A2-207B-E0B72CEE545F}"/>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389032267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313770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1284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93590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7371C-96BE-8C81-03A1-33FBE22782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E8E184-5A10-2448-E6CD-828FEBC0FA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B60E7D-852C-2E01-122B-70170F0C31E9}"/>
              </a:ext>
            </a:extLst>
          </p:cNvPr>
          <p:cNvSpPr>
            <a:spLocks noGrp="1"/>
          </p:cNvSpPr>
          <p:nvPr>
            <p:ph type="dt" sz="half" idx="10"/>
          </p:nvPr>
        </p:nvSpPr>
        <p:spPr/>
        <p:txBody>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9E2292CE-9D80-B25B-6C47-E6AD8669FC47}"/>
              </a:ext>
            </a:extLst>
          </p:cNvPr>
          <p:cNvSpPr>
            <a:spLocks noGrp="1"/>
          </p:cNvSpPr>
          <p:nvPr>
            <p:ph type="ftr" sz="quarter" idx="11"/>
          </p:nvPr>
        </p:nvSpPr>
        <p:spPr/>
        <p:txBody>
          <a:body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75B145F6-95F6-A4A4-AA19-C51BA5E2DE94}"/>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356606256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610E1-C844-CC3C-7191-73380ECF65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FA3666-8C04-2199-FF68-BC6F9BD82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3F5F1C-1D3D-C682-4460-F85378E93C03}"/>
              </a:ext>
            </a:extLst>
          </p:cNvPr>
          <p:cNvSpPr>
            <a:spLocks noGrp="1"/>
          </p:cNvSpPr>
          <p:nvPr>
            <p:ph type="dt" sz="half" idx="10"/>
          </p:nvPr>
        </p:nvSpPr>
        <p:spPr/>
        <p:txBody>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01E357CD-4DEB-5C6A-8E33-3065D839D2B4}"/>
              </a:ext>
            </a:extLst>
          </p:cNvPr>
          <p:cNvSpPr>
            <a:spLocks noGrp="1"/>
          </p:cNvSpPr>
          <p:nvPr>
            <p:ph type="ftr" sz="quarter" idx="11"/>
          </p:nvPr>
        </p:nvSpPr>
        <p:spPr/>
        <p:txBody>
          <a:body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1DAC29B6-100D-BBB7-9D27-91071ADC39F8}"/>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76917784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44FAF-D61D-E697-1B6E-42997B99E6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F39DC1-F005-6639-C2D8-A84A15991F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494F66D-9222-0CFA-42FA-CA3FD31D2F5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392A90C-C416-D462-4402-73703941DBA0}"/>
              </a:ext>
            </a:extLst>
          </p:cNvPr>
          <p:cNvSpPr>
            <a:spLocks noGrp="1"/>
          </p:cNvSpPr>
          <p:nvPr>
            <p:ph type="dt" sz="half" idx="10"/>
          </p:nvPr>
        </p:nvSpPr>
        <p:spPr/>
        <p:txBody>
          <a:bodyPr/>
          <a:lstStyle/>
          <a:p>
            <a:pPr rtl="0"/>
            <a:r>
              <a:rPr lang="fr-FR"/>
              <a:t>Mardi 2 février 20XX</a:t>
            </a:r>
          </a:p>
        </p:txBody>
      </p:sp>
      <p:sp>
        <p:nvSpPr>
          <p:cNvPr id="6" name="Espace réservé du pied de page 5">
            <a:extLst>
              <a:ext uri="{FF2B5EF4-FFF2-40B4-BE49-F238E27FC236}">
                <a16:creationId xmlns:a16="http://schemas.microsoft.com/office/drawing/2014/main" id="{745FBDE6-C4CD-05D6-9245-3E28FD7CDD96}"/>
              </a:ext>
            </a:extLst>
          </p:cNvPr>
          <p:cNvSpPr>
            <a:spLocks noGrp="1"/>
          </p:cNvSpPr>
          <p:nvPr>
            <p:ph type="ftr" sz="quarter" idx="11"/>
          </p:nvPr>
        </p:nvSpPr>
        <p:spPr/>
        <p:txBody>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EA818EF7-DB10-2C26-0BA9-95996AA18EAD}"/>
              </a:ext>
            </a:extLst>
          </p:cNvPr>
          <p:cNvSpPr>
            <a:spLocks noGrp="1"/>
          </p:cNvSpPr>
          <p:nvPr>
            <p:ph type="sldNum" sz="quarter" idx="12"/>
          </p:nvPr>
        </p:nvSpPr>
        <p:spPr/>
        <p:txBody>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91806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DB273-AB96-EDE8-66F3-1F24B8510C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B4C64F-31FA-78E7-ACEA-0DFF66ACD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FE59CA2-9F94-3506-DC28-84025B7845D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E62CDB-61B7-DF4D-4824-56FF6FDF2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824D7A8-1CC9-7C9A-A268-0DEAF76D4A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8EFEC7C-6589-0BAF-26FA-C65B7FE206CD}"/>
              </a:ext>
            </a:extLst>
          </p:cNvPr>
          <p:cNvSpPr>
            <a:spLocks noGrp="1"/>
          </p:cNvSpPr>
          <p:nvPr>
            <p:ph type="dt" sz="half" idx="10"/>
          </p:nvPr>
        </p:nvSpPr>
        <p:spPr/>
        <p:txBody>
          <a:bodyPr/>
          <a:lstStyle/>
          <a:p>
            <a:pPr rtl="0"/>
            <a:r>
              <a:rPr lang="fr-FR"/>
              <a:t>Mardi 2 février 20XX</a:t>
            </a:r>
            <a:endParaRPr lang="fr-FR" dirty="0"/>
          </a:p>
        </p:txBody>
      </p:sp>
      <p:sp>
        <p:nvSpPr>
          <p:cNvPr id="8" name="Espace réservé du pied de page 7">
            <a:extLst>
              <a:ext uri="{FF2B5EF4-FFF2-40B4-BE49-F238E27FC236}">
                <a16:creationId xmlns:a16="http://schemas.microsoft.com/office/drawing/2014/main" id="{F8C3838C-5157-001B-4E72-B7498B07EB22}"/>
              </a:ext>
            </a:extLst>
          </p:cNvPr>
          <p:cNvSpPr>
            <a:spLocks noGrp="1"/>
          </p:cNvSpPr>
          <p:nvPr>
            <p:ph type="ftr" sz="quarter" idx="11"/>
          </p:nvPr>
        </p:nvSpPr>
        <p:spPr/>
        <p:txBody>
          <a:bodyPr/>
          <a:lstStyle/>
          <a:p>
            <a:pPr rtl="0"/>
            <a:r>
              <a:rPr lang="fr-FR"/>
              <a:t>Exemple de Texte de Pied de page</a:t>
            </a:r>
            <a:endParaRPr lang="fr-FR" dirty="0"/>
          </a:p>
        </p:txBody>
      </p:sp>
      <p:sp>
        <p:nvSpPr>
          <p:cNvPr id="9" name="Espace réservé du numéro de diapositive 8">
            <a:extLst>
              <a:ext uri="{FF2B5EF4-FFF2-40B4-BE49-F238E27FC236}">
                <a16:creationId xmlns:a16="http://schemas.microsoft.com/office/drawing/2014/main" id="{BEF06B09-325D-60FD-3E4F-63EC94CF0263}"/>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148542892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07B6E-5582-CF61-C43F-B0917B6ADBF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F3A98F-4BD8-75B8-FA80-1C698A590E29}"/>
              </a:ext>
            </a:extLst>
          </p:cNvPr>
          <p:cNvSpPr>
            <a:spLocks noGrp="1"/>
          </p:cNvSpPr>
          <p:nvPr>
            <p:ph type="dt" sz="half" idx="10"/>
          </p:nvPr>
        </p:nvSpPr>
        <p:spPr/>
        <p:txBody>
          <a:bodyPr/>
          <a:lstStyle/>
          <a:p>
            <a:pPr rtl="0"/>
            <a:r>
              <a:rPr lang="fr-FR"/>
              <a:t>Mardi 2 février 20XX</a:t>
            </a:r>
            <a:endParaRPr lang="fr-FR" dirty="0"/>
          </a:p>
        </p:txBody>
      </p:sp>
      <p:sp>
        <p:nvSpPr>
          <p:cNvPr id="4" name="Espace réservé du pied de page 3">
            <a:extLst>
              <a:ext uri="{FF2B5EF4-FFF2-40B4-BE49-F238E27FC236}">
                <a16:creationId xmlns:a16="http://schemas.microsoft.com/office/drawing/2014/main" id="{6AAA74E6-BD8C-CBB4-683E-35D5EDB7E1EE}"/>
              </a:ext>
            </a:extLst>
          </p:cNvPr>
          <p:cNvSpPr>
            <a:spLocks noGrp="1"/>
          </p:cNvSpPr>
          <p:nvPr>
            <p:ph type="ftr" sz="quarter" idx="11"/>
          </p:nvPr>
        </p:nvSpPr>
        <p:spPr/>
        <p:txBody>
          <a:bodyPr/>
          <a:lstStyle/>
          <a:p>
            <a:pPr rtl="0"/>
            <a:r>
              <a:rPr lang="fr-FR"/>
              <a:t>Exemple de Texte de Pied de page</a:t>
            </a:r>
            <a:endParaRPr lang="fr-FR" dirty="0"/>
          </a:p>
        </p:txBody>
      </p:sp>
      <p:sp>
        <p:nvSpPr>
          <p:cNvPr id="5" name="Espace réservé du numéro de diapositive 4">
            <a:extLst>
              <a:ext uri="{FF2B5EF4-FFF2-40B4-BE49-F238E27FC236}">
                <a16:creationId xmlns:a16="http://schemas.microsoft.com/office/drawing/2014/main" id="{A24FFD1C-6A43-64AB-26C7-63CC8BDD5EED}"/>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91643940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7CBB61-2147-DED9-428B-E02904C1E415}"/>
              </a:ext>
            </a:extLst>
          </p:cNvPr>
          <p:cNvSpPr>
            <a:spLocks noGrp="1"/>
          </p:cNvSpPr>
          <p:nvPr>
            <p:ph type="dt" sz="half" idx="10"/>
          </p:nvPr>
        </p:nvSpPr>
        <p:spPr/>
        <p:txBody>
          <a:bodyPr/>
          <a:lstStyle/>
          <a:p>
            <a:pPr rtl="0"/>
            <a:r>
              <a:rPr lang="fr-FR"/>
              <a:t>Mardi 2 février 20XX</a:t>
            </a:r>
          </a:p>
        </p:txBody>
      </p:sp>
      <p:sp>
        <p:nvSpPr>
          <p:cNvPr id="3" name="Espace réservé du pied de page 2">
            <a:extLst>
              <a:ext uri="{FF2B5EF4-FFF2-40B4-BE49-F238E27FC236}">
                <a16:creationId xmlns:a16="http://schemas.microsoft.com/office/drawing/2014/main" id="{A5E6C3F2-B729-A8DE-8075-16254F54D8A2}"/>
              </a:ext>
            </a:extLst>
          </p:cNvPr>
          <p:cNvSpPr>
            <a:spLocks noGrp="1"/>
          </p:cNvSpPr>
          <p:nvPr>
            <p:ph type="ftr" sz="quarter" idx="11"/>
          </p:nvPr>
        </p:nvSpPr>
        <p:spPr/>
        <p:txBody>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CB737FAE-4F21-4FC6-AEBD-88526A51ED77}"/>
              </a:ext>
            </a:extLst>
          </p:cNvPr>
          <p:cNvSpPr>
            <a:spLocks noGrp="1"/>
          </p:cNvSpPr>
          <p:nvPr>
            <p:ph type="sldNum" sz="quarter" idx="12"/>
          </p:nvPr>
        </p:nvSpPr>
        <p:spPr/>
        <p:txBody>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414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CD5B5-307B-F3D6-13FE-6C8282FBE5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7D7357D-D5C6-9BDE-ED62-805E76339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F76F422-277E-6694-EF64-A142E44D7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E02738-B99E-A057-ED8C-71D1E1893E65}"/>
              </a:ext>
            </a:extLst>
          </p:cNvPr>
          <p:cNvSpPr>
            <a:spLocks noGrp="1"/>
          </p:cNvSpPr>
          <p:nvPr>
            <p:ph type="dt" sz="half" idx="10"/>
          </p:nvPr>
        </p:nvSpPr>
        <p:spPr/>
        <p:txBody>
          <a:bodyPr/>
          <a:lstStyle/>
          <a:p>
            <a:pPr rtl="0"/>
            <a:r>
              <a:rPr lang="fr-FR"/>
              <a:t>Mardi 2 février 20XX</a:t>
            </a:r>
          </a:p>
        </p:txBody>
      </p:sp>
      <p:sp>
        <p:nvSpPr>
          <p:cNvPr id="6" name="Espace réservé du pied de page 5">
            <a:extLst>
              <a:ext uri="{FF2B5EF4-FFF2-40B4-BE49-F238E27FC236}">
                <a16:creationId xmlns:a16="http://schemas.microsoft.com/office/drawing/2014/main" id="{725B975A-F769-649B-58DF-2BDF7E2AC890}"/>
              </a:ext>
            </a:extLst>
          </p:cNvPr>
          <p:cNvSpPr>
            <a:spLocks noGrp="1"/>
          </p:cNvSpPr>
          <p:nvPr>
            <p:ph type="ftr" sz="quarter" idx="11"/>
          </p:nvPr>
        </p:nvSpPr>
        <p:spPr/>
        <p:txBody>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564686C7-7A82-712C-4BBB-E0274A7CCA47}"/>
              </a:ext>
            </a:extLst>
          </p:cNvPr>
          <p:cNvSpPr>
            <a:spLocks noGrp="1"/>
          </p:cNvSpPr>
          <p:nvPr>
            <p:ph type="sldNum" sz="quarter" idx="12"/>
          </p:nvPr>
        </p:nvSpPr>
        <p:spPr/>
        <p:txBody>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531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2E27E-1C53-CD64-CED7-27EF798B7E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CF0BCD-373D-EDAD-80E5-5172D08CA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FF4D78E-A58D-018A-C1E0-D6CAB00F9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10123F-3CE3-65C9-8EE9-C72C0CBD7262}"/>
              </a:ext>
            </a:extLst>
          </p:cNvPr>
          <p:cNvSpPr>
            <a:spLocks noGrp="1"/>
          </p:cNvSpPr>
          <p:nvPr>
            <p:ph type="dt" sz="half" idx="10"/>
          </p:nvPr>
        </p:nvSpPr>
        <p:spPr/>
        <p:txBody>
          <a:bodyPr/>
          <a:lstStyle/>
          <a:p>
            <a:pPr rtl="0"/>
            <a:r>
              <a:rPr lang="fr-FR"/>
              <a:t>Mardi 2 février 20XX</a:t>
            </a:r>
            <a:endParaRPr lang="fr-FR" dirty="0"/>
          </a:p>
        </p:txBody>
      </p:sp>
      <p:sp>
        <p:nvSpPr>
          <p:cNvPr id="6" name="Espace réservé du pied de page 5">
            <a:extLst>
              <a:ext uri="{FF2B5EF4-FFF2-40B4-BE49-F238E27FC236}">
                <a16:creationId xmlns:a16="http://schemas.microsoft.com/office/drawing/2014/main" id="{5A59067A-84FD-C348-88CA-C18F5066C5E3}"/>
              </a:ext>
            </a:extLst>
          </p:cNvPr>
          <p:cNvSpPr>
            <a:spLocks noGrp="1"/>
          </p:cNvSpPr>
          <p:nvPr>
            <p:ph type="ftr" sz="quarter" idx="11"/>
          </p:nvPr>
        </p:nvSpPr>
        <p:spPr/>
        <p:txBody>
          <a:bodyPr/>
          <a:lstStyle/>
          <a:p>
            <a:pPr rtl="0"/>
            <a:r>
              <a:rPr lang="fr-FR"/>
              <a:t>Exemple de Texte de Pied de page</a:t>
            </a:r>
            <a:endParaRPr lang="fr-FR" dirty="0"/>
          </a:p>
        </p:txBody>
      </p:sp>
      <p:sp>
        <p:nvSpPr>
          <p:cNvPr id="7" name="Espace réservé du numéro de diapositive 6">
            <a:extLst>
              <a:ext uri="{FF2B5EF4-FFF2-40B4-BE49-F238E27FC236}">
                <a16:creationId xmlns:a16="http://schemas.microsoft.com/office/drawing/2014/main" id="{C2FEEA42-38BF-9BA0-6F9D-5FD69045EF88}"/>
              </a:ext>
            </a:extLst>
          </p:cNvPr>
          <p:cNvSpPr>
            <a:spLocks noGrp="1"/>
          </p:cNvSpPr>
          <p:nvPr>
            <p:ph type="sldNum" sz="quarter" idx="12"/>
          </p:nvPr>
        </p:nvSpPr>
        <p:spPr/>
        <p:txBody>
          <a:body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125726287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A07ED1-F8D0-50D2-144B-EBEC24FD1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CEB1B9A-8770-4652-1E24-4DE43A65D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C738E2-B09C-A048-566C-DC00770EA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B42970CE-58C1-656D-678B-05E4DB0AF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AE566A04-AC4C-BE56-D99D-C363A8E60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158492598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33" r:id="rId15"/>
    <p:sldLayoutId id="2147483687" r:id="rId16"/>
    <p:sldLayoutId id="2147483734" r:id="rId17"/>
    <p:sldLayoutId id="2147483696" r:id="rId18"/>
    <p:sldLayoutId id="2147483707" r:id="rId19"/>
    <p:sldLayoutId id="2147483697" r:id="rId20"/>
    <p:sldLayoutId id="2147483731"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image" Target="../media/image58.wmf"/><Relationship Id="rId18" Type="http://schemas.openxmlformats.org/officeDocument/2006/relationships/oleObject" Target="../embeddings/Microsoft_Word_97_-_2003_Document58.doc"/><Relationship Id="rId26" Type="http://schemas.openxmlformats.org/officeDocument/2006/relationships/oleObject" Target="../embeddings/Microsoft_Word_97_-_2003_Document64.doc"/><Relationship Id="rId39" Type="http://schemas.openxmlformats.org/officeDocument/2006/relationships/oleObject" Target="../embeddings/Microsoft_Word_97_-_2003_Document73.doc"/><Relationship Id="rId21" Type="http://schemas.openxmlformats.org/officeDocument/2006/relationships/oleObject" Target="../embeddings/Microsoft_Word_97_-_2003_Document60.doc"/><Relationship Id="rId34" Type="http://schemas.openxmlformats.org/officeDocument/2006/relationships/oleObject" Target="../embeddings/Microsoft_Word_97_-_2003_Document69.doc"/><Relationship Id="rId42" Type="http://schemas.openxmlformats.org/officeDocument/2006/relationships/oleObject" Target="../embeddings/Microsoft_Word_97_-_2003_Document75.doc"/><Relationship Id="rId47" Type="http://schemas.openxmlformats.org/officeDocument/2006/relationships/image" Target="../media/image69.wmf"/><Relationship Id="rId50" Type="http://schemas.openxmlformats.org/officeDocument/2006/relationships/hyperlink" Target="http://www.prof-tc.fr/Lycee/file/Premiere%20Specialite/16%20-%20Ondes%20mecaniques/Animations/Retard%20d%20une%20onde%20mecanique%20progressive.swf" TargetMode="External"/><Relationship Id="rId7" Type="http://schemas.openxmlformats.org/officeDocument/2006/relationships/image" Target="../media/image55.wmf"/><Relationship Id="rId2" Type="http://schemas.openxmlformats.org/officeDocument/2006/relationships/oleObject" Target="../embeddings/Microsoft_Word_97_-_2003_Document51.doc"/><Relationship Id="rId16" Type="http://schemas.openxmlformats.org/officeDocument/2006/relationships/oleObject" Target="../embeddings/Microsoft_Word_97_-_2003_Document57.doc"/><Relationship Id="rId29" Type="http://schemas.openxmlformats.org/officeDocument/2006/relationships/oleObject" Target="../embeddings/Microsoft_Word_97_-_2003_Document66.doc"/><Relationship Id="rId11" Type="http://schemas.openxmlformats.org/officeDocument/2006/relationships/image" Target="../media/image57.wmf"/><Relationship Id="rId24" Type="http://schemas.openxmlformats.org/officeDocument/2006/relationships/oleObject" Target="../embeddings/Microsoft_Word_97_-_2003_Document62.doc"/><Relationship Id="rId32" Type="http://schemas.openxmlformats.org/officeDocument/2006/relationships/image" Target="../media/image65.wmf"/><Relationship Id="rId37" Type="http://schemas.openxmlformats.org/officeDocument/2006/relationships/oleObject" Target="../embeddings/Microsoft_Word_97_-_2003_Document71.doc"/><Relationship Id="rId40" Type="http://schemas.openxmlformats.org/officeDocument/2006/relationships/oleObject" Target="../embeddings/Microsoft_Word_97_-_2003_Document74.doc"/><Relationship Id="rId45" Type="http://schemas.openxmlformats.org/officeDocument/2006/relationships/oleObject" Target="../embeddings/Microsoft_Word_97_-_2003_Document77.doc"/><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2.wmf"/><Relationship Id="rId28" Type="http://schemas.openxmlformats.org/officeDocument/2006/relationships/oleObject" Target="../embeddings/Microsoft_Word_97_-_2003_Document65.doc"/><Relationship Id="rId36" Type="http://schemas.openxmlformats.org/officeDocument/2006/relationships/image" Target="../media/image66.wmf"/><Relationship Id="rId49" Type="http://schemas.openxmlformats.org/officeDocument/2006/relationships/hyperlink" Target="http://www.prof-tc.fr/Lycee/file/Premiere%20Specialite/16%20-%20Ondes%20mecaniques/Animations/Ondes%20le%20long%20d%20une%20corde.swf" TargetMode="External"/><Relationship Id="rId10" Type="http://schemas.openxmlformats.org/officeDocument/2006/relationships/oleObject" Target="../embeddings/Microsoft_Word_97_-_2003_Document54.doc"/><Relationship Id="rId19" Type="http://schemas.openxmlformats.org/officeDocument/2006/relationships/image" Target="../media/image61.wmf"/><Relationship Id="rId31" Type="http://schemas.openxmlformats.org/officeDocument/2006/relationships/oleObject" Target="../embeddings/Microsoft_Word_97_-_2003_Document67.doc"/><Relationship Id="rId44" Type="http://schemas.openxmlformats.org/officeDocument/2006/relationships/image" Target="../media/image68.wmf"/><Relationship Id="rId4" Type="http://schemas.openxmlformats.org/officeDocument/2006/relationships/oleObject" Target="../embeddings/oleObject5.bin"/><Relationship Id="rId9" Type="http://schemas.openxmlformats.org/officeDocument/2006/relationships/image" Target="../media/image56.wmf"/><Relationship Id="rId14" Type="http://schemas.openxmlformats.org/officeDocument/2006/relationships/oleObject" Target="../embeddings/Microsoft_Word_97_-_2003_Document56.doc"/><Relationship Id="rId22" Type="http://schemas.openxmlformats.org/officeDocument/2006/relationships/oleObject" Target="../embeddings/Microsoft_Word_97_-_2003_Document61.doc"/><Relationship Id="rId27" Type="http://schemas.openxmlformats.org/officeDocument/2006/relationships/image" Target="../media/image63.wmf"/><Relationship Id="rId30" Type="http://schemas.openxmlformats.org/officeDocument/2006/relationships/image" Target="../media/image64.wmf"/><Relationship Id="rId35" Type="http://schemas.openxmlformats.org/officeDocument/2006/relationships/oleObject" Target="../embeddings/Microsoft_Word_97_-_2003_Document70.doc"/><Relationship Id="rId43" Type="http://schemas.openxmlformats.org/officeDocument/2006/relationships/oleObject" Target="../embeddings/Microsoft_Word_97_-_2003_Document76.doc"/><Relationship Id="rId48" Type="http://schemas.openxmlformats.org/officeDocument/2006/relationships/image" Target="../media/image70.emf"/><Relationship Id="rId8" Type="http://schemas.openxmlformats.org/officeDocument/2006/relationships/oleObject" Target="../embeddings/Microsoft_Word_97_-_2003_Document53.doc"/><Relationship Id="rId51" Type="http://schemas.openxmlformats.org/officeDocument/2006/relationships/hyperlink" Target="http://www.prof-tc.fr/Lycee/file/Premiere%20Specialite/16%20-%20Ondes%20mecaniques/Animations/Onde%20progressive%20-%20Elongation%20-%20Retard.swf" TargetMode="External"/><Relationship Id="rId3" Type="http://schemas.openxmlformats.org/officeDocument/2006/relationships/image" Target="../media/image53.wmf"/><Relationship Id="rId12" Type="http://schemas.openxmlformats.org/officeDocument/2006/relationships/oleObject" Target="../embeddings/Microsoft_Word_97_-_2003_Document55.doc"/><Relationship Id="rId17" Type="http://schemas.openxmlformats.org/officeDocument/2006/relationships/image" Target="../media/image60.wmf"/><Relationship Id="rId25" Type="http://schemas.openxmlformats.org/officeDocument/2006/relationships/oleObject" Target="../embeddings/Microsoft_Word_97_-_2003_Document63.doc"/><Relationship Id="rId33" Type="http://schemas.openxmlformats.org/officeDocument/2006/relationships/oleObject" Target="../embeddings/Microsoft_Word_97_-_2003_Document68.doc"/><Relationship Id="rId38" Type="http://schemas.openxmlformats.org/officeDocument/2006/relationships/oleObject" Target="../embeddings/Microsoft_Word_97_-_2003_Document72.doc"/><Relationship Id="rId46" Type="http://schemas.openxmlformats.org/officeDocument/2006/relationships/oleObject" Target="../embeddings/Microsoft_Word_97_-_2003_Document78.doc"/><Relationship Id="rId20" Type="http://schemas.openxmlformats.org/officeDocument/2006/relationships/oleObject" Target="../embeddings/Microsoft_Word_97_-_2003_Document59.doc"/><Relationship Id="rId41" Type="http://schemas.openxmlformats.org/officeDocument/2006/relationships/image" Target="../media/image67.wmf"/><Relationship Id="rId1" Type="http://schemas.openxmlformats.org/officeDocument/2006/relationships/slideLayout" Target="../slideLayouts/slideLayout13.xml"/><Relationship Id="rId6" Type="http://schemas.openxmlformats.org/officeDocument/2006/relationships/oleObject" Target="../embeddings/Microsoft_Word_97_-_2003_Document52.doc"/></Relationships>
</file>

<file path=ppt/slides/_rels/slide1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hyperlink" Target="http://www.prof-tc.fr/Lycee/file/Premiere%20Specialite/16%20-%20Ondes%20mecaniques/Animations/Caracteristiques%20d%20une%20onde%20periodique%20sinusoidale.sw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3.xml"/><Relationship Id="rId4" Type="http://schemas.openxmlformats.org/officeDocument/2006/relationships/hyperlink" Target="http://www.prof-tc.fr/Lycee/file/Premiere%20Specialite/16%20-%20Ondes%20mecaniques/Animations/Caracteristiques%20d%20une%20onde%20periodique%20sinusoidale.sw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5.emf"/><Relationship Id="rId1" Type="http://schemas.openxmlformats.org/officeDocument/2006/relationships/slideLayout" Target="../slideLayouts/slideLayout13.xml"/><Relationship Id="rId5" Type="http://schemas.openxmlformats.org/officeDocument/2006/relationships/hyperlink" Target="http://www.prof-tc.fr/Lycee/file/Premiere%20Specialite/16%20-%20Ondes%20mecaniques/Vid%C3%A9os/Hachette%20-%20Double%20periodicite.mp4" TargetMode="External"/><Relationship Id="rId4" Type="http://schemas.openxmlformats.org/officeDocument/2006/relationships/image" Target="../media/image72.emf"/></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prof-tc.fr/Lycee/file/Premiere%20Specialite/16%20-%20Ondes%20mecaniques/Animations/Deplacement%20d%20un%20point%20dans%20la%20houle%20-%201.gif" TargetMode="Externa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hyperlink" Target="http://www.prof-tc.fr/Lycee/file/Premiere%20Specialite/16%20-%20Ondes%20mecaniques/Animations/Deplacement%20d%20un%20point%20dans%20la%20houle%20-%202.gif" TargetMode="External"/><Relationship Id="rId5" Type="http://schemas.openxmlformats.org/officeDocument/2006/relationships/hyperlink" Target="http://www.prof-tc.fr/Lycee/file/Premiere%20Specialite/16%20-%20Ondes%20mecaniques/Animations/Simulation%20d%20une%20onde%20sonore%20longitudinale.gif"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image" Target="../media/image5.gif"/><Relationship Id="rId1" Type="http://schemas.openxmlformats.org/officeDocument/2006/relationships/slideLayout" Target="../slideLayouts/slideLayout13.xml"/><Relationship Id="rId6" Type="http://schemas.openxmlformats.org/officeDocument/2006/relationships/image" Target="../media/image8.emf"/><Relationship Id="rId11" Type="http://schemas.openxmlformats.org/officeDocument/2006/relationships/hyperlink" Target="http://www.prof-tc.fr/Lycee/file/Premiere%20Specialite/16%20-%20Ondes%20mecaniques/Animations/Propagation%20d%20une%20onde%20sonore%20plane.swf" TargetMode="External"/><Relationship Id="rId5" Type="http://schemas.openxmlformats.org/officeDocument/2006/relationships/oleObject" Target="../embeddings/oleObject1.bin"/><Relationship Id="rId10" Type="http://schemas.openxmlformats.org/officeDocument/2006/relationships/image" Target="../media/image10.emf"/><Relationship Id="rId4" Type="http://schemas.openxmlformats.org/officeDocument/2006/relationships/image" Target="../media/image7.jpeg"/><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oleObject" Target="../embeddings/Microsoft_Word_97_-_2003_Document8.doc"/><Relationship Id="rId26" Type="http://schemas.openxmlformats.org/officeDocument/2006/relationships/oleObject" Target="../embeddings/Microsoft_Word_97_-_2003_Document13.doc"/><Relationship Id="rId21" Type="http://schemas.openxmlformats.org/officeDocument/2006/relationships/image" Target="../media/image20.wmf"/><Relationship Id="rId34" Type="http://schemas.openxmlformats.org/officeDocument/2006/relationships/oleObject" Target="../embeddings/Microsoft_Word_97_-_2003_Document20.doc"/><Relationship Id="rId7" Type="http://schemas.openxmlformats.org/officeDocument/2006/relationships/image" Target="../media/image13.wmf"/><Relationship Id="rId12" Type="http://schemas.openxmlformats.org/officeDocument/2006/relationships/oleObject" Target="../embeddings/Microsoft_Word_97_-_2003_Document5.doc"/><Relationship Id="rId17" Type="http://schemas.openxmlformats.org/officeDocument/2006/relationships/image" Target="../media/image18.wmf"/><Relationship Id="rId25" Type="http://schemas.openxmlformats.org/officeDocument/2006/relationships/oleObject" Target="../embeddings/Microsoft_Word_97_-_2003_Document12.doc"/><Relationship Id="rId33" Type="http://schemas.openxmlformats.org/officeDocument/2006/relationships/oleObject" Target="../embeddings/Microsoft_Word_97_-_2003_Document19.doc"/><Relationship Id="rId38" Type="http://schemas.openxmlformats.org/officeDocument/2006/relationships/hyperlink" Target="http://www.prof-tc.fr/Lycee/file/Premiere%20Specialite/16%20-%20Ondes%20mecaniques/Animations/Ondes%20transversale%20le%20long%20d%20une%20corde%20et%20longitudinale%20le%20long%20d%20un%20ressort.swf" TargetMode="External"/><Relationship Id="rId2" Type="http://schemas.openxmlformats.org/officeDocument/2006/relationships/oleObject" Target="../embeddings/Microsoft_Word_97_-_2003_Document.doc"/><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29" Type="http://schemas.openxmlformats.org/officeDocument/2006/relationships/oleObject" Target="../embeddings/Microsoft_Word_97_-_2003_Document15.doc"/><Relationship Id="rId1" Type="http://schemas.openxmlformats.org/officeDocument/2006/relationships/slideLayout" Target="../slideLayouts/slideLayout13.xml"/><Relationship Id="rId6" Type="http://schemas.openxmlformats.org/officeDocument/2006/relationships/oleObject" Target="../embeddings/Microsoft_Word_97_-_2003_Document2.doc"/><Relationship Id="rId11" Type="http://schemas.openxmlformats.org/officeDocument/2006/relationships/image" Target="../media/image15.wmf"/><Relationship Id="rId24" Type="http://schemas.openxmlformats.org/officeDocument/2006/relationships/oleObject" Target="../embeddings/Microsoft_Word_97_-_2003_Document11.doc"/><Relationship Id="rId32" Type="http://schemas.openxmlformats.org/officeDocument/2006/relationships/oleObject" Target="../embeddings/Microsoft_Word_97_-_2003_Document18.doc"/><Relationship Id="rId37" Type="http://schemas.openxmlformats.org/officeDocument/2006/relationships/image" Target="../media/image23.emf"/><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image" Target="../media/image22.wmf"/><Relationship Id="rId36" Type="http://schemas.openxmlformats.org/officeDocument/2006/relationships/oleObject" Target="../embeddings/Microsoft_Word_97_-_2003_Document22.doc"/><Relationship Id="rId10" Type="http://schemas.openxmlformats.org/officeDocument/2006/relationships/oleObject" Target="../embeddings/Microsoft_Word_97_-_2003_Document4.doc"/><Relationship Id="rId19" Type="http://schemas.openxmlformats.org/officeDocument/2006/relationships/image" Target="../media/image19.wmf"/><Relationship Id="rId31" Type="http://schemas.openxmlformats.org/officeDocument/2006/relationships/oleObject" Target="../embeddings/Microsoft_Word_97_-_2003_Document17.doc"/><Relationship Id="rId4" Type="http://schemas.openxmlformats.org/officeDocument/2006/relationships/oleObject" Target="../embeddings/Microsoft_Word_97_-_2003_Document1.doc"/><Relationship Id="rId9" Type="http://schemas.openxmlformats.org/officeDocument/2006/relationships/image" Target="../media/image14.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 Id="rId27" Type="http://schemas.openxmlformats.org/officeDocument/2006/relationships/oleObject" Target="../embeddings/Microsoft_Word_97_-_2003_Document14.doc"/><Relationship Id="rId30" Type="http://schemas.openxmlformats.org/officeDocument/2006/relationships/oleObject" Target="../embeddings/Microsoft_Word_97_-_2003_Document16.doc"/><Relationship Id="rId35" Type="http://schemas.openxmlformats.org/officeDocument/2006/relationships/oleObject" Target="../embeddings/Microsoft_Word_97_-_2003_Document21.doc"/><Relationship Id="rId8" Type="http://schemas.openxmlformats.org/officeDocument/2006/relationships/oleObject" Target="../embeddings/Microsoft_Word_97_-_2003_Document3.doc"/><Relationship Id="rId3" Type="http://schemas.openxmlformats.org/officeDocument/2006/relationships/image" Target="../media/image11.wmf"/></Relationships>
</file>

<file path=ppt/slides/_rels/slide5.xml.rels><?xml version="1.0" encoding="UTF-8" standalone="yes"?>
<Relationships xmlns="http://schemas.openxmlformats.org/package/2006/relationships"><Relationship Id="rId13" Type="http://schemas.openxmlformats.org/officeDocument/2006/relationships/image" Target="../media/image29.wmf"/><Relationship Id="rId18" Type="http://schemas.openxmlformats.org/officeDocument/2006/relationships/oleObject" Target="../embeddings/Microsoft_Word_97_-_2003_Document31.doc"/><Relationship Id="rId26" Type="http://schemas.openxmlformats.org/officeDocument/2006/relationships/image" Target="../media/image35.wmf"/><Relationship Id="rId3" Type="http://schemas.openxmlformats.org/officeDocument/2006/relationships/image" Target="../media/image24.wmf"/><Relationship Id="rId21" Type="http://schemas.openxmlformats.org/officeDocument/2006/relationships/image" Target="../media/image33.wmf"/><Relationship Id="rId34" Type="http://schemas.openxmlformats.org/officeDocument/2006/relationships/image" Target="../media/image38.emf"/><Relationship Id="rId7" Type="http://schemas.openxmlformats.org/officeDocument/2006/relationships/image" Target="../media/image26.wmf"/><Relationship Id="rId12" Type="http://schemas.openxmlformats.org/officeDocument/2006/relationships/oleObject" Target="../embeddings/Microsoft_Word_97_-_2003_Document28.doc"/><Relationship Id="rId17" Type="http://schemas.openxmlformats.org/officeDocument/2006/relationships/image" Target="../media/image31.wmf"/><Relationship Id="rId25" Type="http://schemas.openxmlformats.org/officeDocument/2006/relationships/oleObject" Target="../embeddings/Microsoft_Word_97_-_2003_Document35.doc"/><Relationship Id="rId33" Type="http://schemas.openxmlformats.org/officeDocument/2006/relationships/image" Target="../media/image37.wmf"/><Relationship Id="rId2" Type="http://schemas.openxmlformats.org/officeDocument/2006/relationships/oleObject" Target="../embeddings/Microsoft_Word_97_-_2003_Document23.doc"/><Relationship Id="rId16" Type="http://schemas.openxmlformats.org/officeDocument/2006/relationships/oleObject" Target="../embeddings/Microsoft_Word_97_-_2003_Document30.doc"/><Relationship Id="rId20" Type="http://schemas.openxmlformats.org/officeDocument/2006/relationships/oleObject" Target="../embeddings/Microsoft_Word_97_-_2003_Document32.doc"/><Relationship Id="rId29" Type="http://schemas.openxmlformats.org/officeDocument/2006/relationships/oleObject" Target="../embeddings/Microsoft_Word_97_-_2003_Document38.doc"/><Relationship Id="rId1" Type="http://schemas.openxmlformats.org/officeDocument/2006/relationships/slideLayout" Target="../slideLayouts/slideLayout13.xml"/><Relationship Id="rId6" Type="http://schemas.openxmlformats.org/officeDocument/2006/relationships/oleObject" Target="../embeddings/Microsoft_Word_97_-_2003_Document25.doc"/><Relationship Id="rId11" Type="http://schemas.openxmlformats.org/officeDocument/2006/relationships/image" Target="../media/image28.wmf"/><Relationship Id="rId24" Type="http://schemas.openxmlformats.org/officeDocument/2006/relationships/image" Target="../media/image34.wmf"/><Relationship Id="rId32" Type="http://schemas.openxmlformats.org/officeDocument/2006/relationships/oleObject" Target="../embeddings/Microsoft_Word_97_-_2003_Document40.doc"/><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oleObject" Target="../embeddings/Microsoft_Word_97_-_2003_Document34.doc"/><Relationship Id="rId28" Type="http://schemas.openxmlformats.org/officeDocument/2006/relationships/oleObject" Target="../embeddings/Microsoft_Word_97_-_2003_Document37.doc"/><Relationship Id="rId10" Type="http://schemas.openxmlformats.org/officeDocument/2006/relationships/oleObject" Target="../embeddings/Microsoft_Word_97_-_2003_Document27.doc"/><Relationship Id="rId19" Type="http://schemas.openxmlformats.org/officeDocument/2006/relationships/image" Target="../media/image32.wmf"/><Relationship Id="rId31" Type="http://schemas.openxmlformats.org/officeDocument/2006/relationships/image" Target="../media/image36.wmf"/><Relationship Id="rId4" Type="http://schemas.openxmlformats.org/officeDocument/2006/relationships/oleObject" Target="../embeddings/Microsoft_Word_97_-_2003_Document24.doc"/><Relationship Id="rId9" Type="http://schemas.openxmlformats.org/officeDocument/2006/relationships/image" Target="../media/image27.wmf"/><Relationship Id="rId14" Type="http://schemas.openxmlformats.org/officeDocument/2006/relationships/oleObject" Target="../embeddings/Microsoft_Word_97_-_2003_Document29.doc"/><Relationship Id="rId22" Type="http://schemas.openxmlformats.org/officeDocument/2006/relationships/oleObject" Target="../embeddings/Microsoft_Word_97_-_2003_Document33.doc"/><Relationship Id="rId27" Type="http://schemas.openxmlformats.org/officeDocument/2006/relationships/oleObject" Target="../embeddings/Microsoft_Word_97_-_2003_Document36.doc"/><Relationship Id="rId30" Type="http://schemas.openxmlformats.org/officeDocument/2006/relationships/oleObject" Target="../embeddings/Microsoft_Word_97_-_2003_Document39.doc"/><Relationship Id="rId35" Type="http://schemas.openxmlformats.org/officeDocument/2006/relationships/hyperlink" Target="http://www.prof-tc.fr/Lycee/file/Premiere%20Specialite/16%20-%20Ondes%20mecaniques/Animations/Ondes%20transversale%20le%20long%20d%20une%20corde%20et%20longitudinale%20le%20long%20d%20un%20ressort.swf" TargetMode="External"/><Relationship Id="rId8" Type="http://schemas.openxmlformats.org/officeDocument/2006/relationships/oleObject" Target="../embeddings/Microsoft_Word_97_-_2003_Document26.doc"/></Relationships>
</file>

<file path=ppt/slides/_rels/slide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Microsoft_Word_97_-_2003_Document41.doc"/><Relationship Id="rId7" Type="http://schemas.openxmlformats.org/officeDocument/2006/relationships/oleObject" Target="../embeddings/Microsoft_Word_97_-_2003_Document43.doc"/><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oleObject" Target="../embeddings/Microsoft_Word_97_-_2003_Document42.doc"/><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Microsoft_Word_97_-_2003_Document49.doc"/><Relationship Id="rId3" Type="http://schemas.openxmlformats.org/officeDocument/2006/relationships/oleObject" Target="../embeddings/Microsoft_Word_97_-_2003_Document44.doc"/><Relationship Id="rId7" Type="http://schemas.openxmlformats.org/officeDocument/2006/relationships/oleObject" Target="../embeddings/Microsoft_Word_97_-_2003_Document46.doc"/><Relationship Id="rId12" Type="http://schemas.openxmlformats.org/officeDocument/2006/relationships/image" Target="../media/image47.wmf"/><Relationship Id="rId17" Type="http://schemas.openxmlformats.org/officeDocument/2006/relationships/hyperlink" Target="http://www.prof-tc.fr/Lycee/file/Premiere%20Specialite/16%20-%20Ondes%20mecaniques/Animations/Propagation%20d%20une%20onde%20sonore%20plane.swf" TargetMode="External"/><Relationship Id="rId2" Type="http://schemas.openxmlformats.org/officeDocument/2006/relationships/image" Target="../media/image42.png"/><Relationship Id="rId16" Type="http://schemas.openxmlformats.org/officeDocument/2006/relationships/image" Target="../media/image49.wmf"/><Relationship Id="rId1" Type="http://schemas.openxmlformats.org/officeDocument/2006/relationships/slideLayout" Target="../slideLayouts/slideLayout13.xml"/><Relationship Id="rId6" Type="http://schemas.openxmlformats.org/officeDocument/2006/relationships/image" Target="../media/image44.emf"/><Relationship Id="rId11" Type="http://schemas.openxmlformats.org/officeDocument/2006/relationships/oleObject" Target="../embeddings/Microsoft_Word_97_-_2003_Document48.doc"/><Relationship Id="rId5" Type="http://schemas.openxmlformats.org/officeDocument/2006/relationships/oleObject" Target="../embeddings/Microsoft_Word_97_-_2003_Document45.doc"/><Relationship Id="rId15" Type="http://schemas.openxmlformats.org/officeDocument/2006/relationships/oleObject" Target="../embeddings/Microsoft_Word_97_-_2003_Document50.doc"/><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oleObject" Target="../embeddings/Microsoft_Word_97_-_2003_Document47.doc"/><Relationship Id="rId14" Type="http://schemas.openxmlformats.org/officeDocument/2006/relationships/image" Target="../media/image4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hyperlink" Target="http://www.prof-tc.fr/Lycee/file/Premiere%20Specialite/16%20-%20Ondes%20mecaniques/Animations/Mesure%20de%20la%20periode,%20la%20frequence,%20la%20longueur%20d%20onde%20et%20la%20celerite%20du%20son.swf"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hyperlink" Target="http://www.prof-tc.fr/Lycee/file/Premiere%20Specialite/16%20-%20Ondes%20mecaniques/Animations/Mesure%20de%20la%20celerite%20du%20son%20avec%20des%20ultrasons.swf" TargetMode="External"/><Relationship Id="rId4" Type="http://schemas.openxmlformats.org/officeDocument/2006/relationships/image" Target="../media/image5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1581770"/>
          </a:xfrm>
        </p:spPr>
        <p:txBody>
          <a:bodyPr rtlCol="0" anchor="b" anchorCtr="0">
            <a:normAutofit/>
          </a:bodyPr>
          <a:lstStyle/>
          <a:p>
            <a:pPr algn="ctr" rtl="0"/>
            <a:r>
              <a:rPr lang="fr-FR" dirty="0">
                <a:latin typeface="Comic Sans MS" panose="030F0702030302020204" pitchFamily="66" charset="0"/>
              </a:rPr>
              <a:t>ONDES MECANIQUES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progressives à une dimension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439A16E-134D-292C-CC87-CF75D1F48703}"/>
              </a:ext>
            </a:extLst>
          </p:cNvPr>
          <p:cNvSpPr txBox="1"/>
          <p:nvPr/>
        </p:nvSpPr>
        <p:spPr>
          <a:xfrm>
            <a:off x="0" y="687212"/>
            <a:ext cx="5143500" cy="4995278"/>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On appelle onde mécanique progressive à une dimension le phénomène de propagation d'une perturbation dans un milieu à une dimension sans propagation de matière.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considère la propagation d'une perturbation le long d'une corde horizontale.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déformation créée en S se propage de proche en proche dans le milieu matériel avec la célérité 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Le mouvement d'un point M situé à la distance </a:t>
            </a:r>
            <a:r>
              <a:rPr lang="fr-FR" sz="2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000" baseline="-25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de la source est le même que celui de la source avec un retard:</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52">
            <a:extLst>
              <a:ext uri="{FF2B5EF4-FFF2-40B4-BE49-F238E27FC236}">
                <a16:creationId xmlns:a16="http://schemas.microsoft.com/office/drawing/2014/main" id="{01064965-2602-EC03-09B9-7A4C157CAF00}"/>
              </a:ext>
            </a:extLst>
          </p:cNvPr>
          <p:cNvSpPr>
            <a:spLocks noChangeArrowheads="1"/>
          </p:cNvSpPr>
          <p:nvPr/>
        </p:nvSpPr>
        <p:spPr bwMode="auto">
          <a:xfrm>
            <a:off x="219075" y="2238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1">
            <a:extLst>
              <a:ext uri="{FF2B5EF4-FFF2-40B4-BE49-F238E27FC236}">
                <a16:creationId xmlns:a16="http://schemas.microsoft.com/office/drawing/2014/main" id="{05DCF710-E152-4F2D-CD56-E3B9630EAAAC}"/>
              </a:ext>
            </a:extLst>
          </p:cNvPr>
          <p:cNvGrpSpPr>
            <a:grpSpLocks/>
          </p:cNvGrpSpPr>
          <p:nvPr/>
        </p:nvGrpSpPr>
        <p:grpSpPr bwMode="auto">
          <a:xfrm>
            <a:off x="6257925" y="1035728"/>
            <a:ext cx="5699088" cy="1067448"/>
            <a:chOff x="294" y="7856"/>
            <a:chExt cx="5512" cy="1032"/>
          </a:xfrm>
        </p:grpSpPr>
        <p:grpSp>
          <p:nvGrpSpPr>
            <p:cNvPr id="6" name="Group 3">
              <a:extLst>
                <a:ext uri="{FF2B5EF4-FFF2-40B4-BE49-F238E27FC236}">
                  <a16:creationId xmlns:a16="http://schemas.microsoft.com/office/drawing/2014/main" id="{C6C45427-CDC3-8413-0A86-7D6800AEB934}"/>
                </a:ext>
              </a:extLst>
            </p:cNvPr>
            <p:cNvGrpSpPr>
              <a:grpSpLocks/>
            </p:cNvGrpSpPr>
            <p:nvPr/>
          </p:nvGrpSpPr>
          <p:grpSpPr bwMode="auto">
            <a:xfrm>
              <a:off x="294" y="7856"/>
              <a:ext cx="5512" cy="655"/>
              <a:chOff x="294" y="7896"/>
              <a:chExt cx="5512" cy="655"/>
            </a:xfrm>
          </p:grpSpPr>
          <p:sp>
            <p:nvSpPr>
              <p:cNvPr id="8" name="AutoShape 351">
                <a:extLst>
                  <a:ext uri="{FF2B5EF4-FFF2-40B4-BE49-F238E27FC236}">
                    <a16:creationId xmlns:a16="http://schemas.microsoft.com/office/drawing/2014/main" id="{41F0D8D6-B242-F2B7-6F13-5E676A96941E}"/>
                  </a:ext>
                </a:extLst>
              </p:cNvPr>
              <p:cNvSpPr>
                <a:spLocks noChangeShapeType="1"/>
              </p:cNvSpPr>
              <p:nvPr/>
            </p:nvSpPr>
            <p:spPr bwMode="auto">
              <a:xfrm>
                <a:off x="1465" y="8081"/>
                <a:ext cx="0" cy="459"/>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350">
                <a:extLst>
                  <a:ext uri="{FF2B5EF4-FFF2-40B4-BE49-F238E27FC236}">
                    <a16:creationId xmlns:a16="http://schemas.microsoft.com/office/drawing/2014/main" id="{14492473-4136-A8D5-054B-54B54DEAABEC}"/>
                  </a:ext>
                </a:extLst>
              </p:cNvPr>
              <p:cNvSpPr>
                <a:spLocks noChangeShapeType="1"/>
              </p:cNvSpPr>
              <p:nvPr/>
            </p:nvSpPr>
            <p:spPr bwMode="auto">
              <a:xfrm>
                <a:off x="2612" y="8083"/>
                <a:ext cx="0" cy="459"/>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349">
                <a:extLst>
                  <a:ext uri="{FF2B5EF4-FFF2-40B4-BE49-F238E27FC236}">
                    <a16:creationId xmlns:a16="http://schemas.microsoft.com/office/drawing/2014/main" id="{5D6AD295-B858-B893-5AB5-087AD1E629A5}"/>
                  </a:ext>
                </a:extLst>
              </p:cNvPr>
              <p:cNvSpPr>
                <a:spLocks noChangeShapeType="1"/>
              </p:cNvSpPr>
              <p:nvPr/>
            </p:nvSpPr>
            <p:spPr bwMode="auto">
              <a:xfrm>
                <a:off x="3746" y="8091"/>
                <a:ext cx="0" cy="459"/>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348">
                <a:extLst>
                  <a:ext uri="{FF2B5EF4-FFF2-40B4-BE49-F238E27FC236}">
                    <a16:creationId xmlns:a16="http://schemas.microsoft.com/office/drawing/2014/main" id="{95759B08-3BC3-A26A-7957-FAD0BE037CC3}"/>
                  </a:ext>
                </a:extLst>
              </p:cNvPr>
              <p:cNvSpPr>
                <a:spLocks noChangeShapeType="1"/>
              </p:cNvSpPr>
              <p:nvPr/>
            </p:nvSpPr>
            <p:spPr bwMode="auto">
              <a:xfrm>
                <a:off x="4886" y="8092"/>
                <a:ext cx="0" cy="459"/>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 4">
                <a:extLst>
                  <a:ext uri="{FF2B5EF4-FFF2-40B4-BE49-F238E27FC236}">
                    <a16:creationId xmlns:a16="http://schemas.microsoft.com/office/drawing/2014/main" id="{EFAFBAB9-2D2E-CD2A-1535-EB9DD58D10D2}"/>
                  </a:ext>
                </a:extLst>
              </p:cNvPr>
              <p:cNvGrpSpPr>
                <a:grpSpLocks/>
              </p:cNvGrpSpPr>
              <p:nvPr/>
            </p:nvGrpSpPr>
            <p:grpSpPr bwMode="auto">
              <a:xfrm>
                <a:off x="294" y="7896"/>
                <a:ext cx="5512" cy="651"/>
                <a:chOff x="3403" y="10016"/>
                <a:chExt cx="5512" cy="651"/>
              </a:xfrm>
            </p:grpSpPr>
            <p:sp>
              <p:nvSpPr>
                <p:cNvPr id="13" name="Line 347">
                  <a:extLst>
                    <a:ext uri="{FF2B5EF4-FFF2-40B4-BE49-F238E27FC236}">
                      <a16:creationId xmlns:a16="http://schemas.microsoft.com/office/drawing/2014/main" id="{FCDC39C6-6D32-F087-F518-DDA30BA65F6B}"/>
                    </a:ext>
                  </a:extLst>
                </p:cNvPr>
                <p:cNvSpPr>
                  <a:spLocks noChangeShapeType="1"/>
                </p:cNvSpPr>
                <p:nvPr/>
              </p:nvSpPr>
              <p:spPr bwMode="auto">
                <a:xfrm>
                  <a:off x="4013" y="10665"/>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4" name="Group 262">
                  <a:extLst>
                    <a:ext uri="{FF2B5EF4-FFF2-40B4-BE49-F238E27FC236}">
                      <a16:creationId xmlns:a16="http://schemas.microsoft.com/office/drawing/2014/main" id="{DEC83281-F0C3-982D-383A-5B40A59EDC81}"/>
                    </a:ext>
                  </a:extLst>
                </p:cNvPr>
                <p:cNvGrpSpPr>
                  <a:grpSpLocks/>
                </p:cNvGrpSpPr>
                <p:nvPr/>
              </p:nvGrpSpPr>
              <p:grpSpPr bwMode="auto">
                <a:xfrm>
                  <a:off x="4012" y="10201"/>
                  <a:ext cx="1140" cy="456"/>
                  <a:chOff x="3691" y="2245"/>
                  <a:chExt cx="4522" cy="2260"/>
                </a:xfrm>
              </p:grpSpPr>
              <p:grpSp>
                <p:nvGrpSpPr>
                  <p:cNvPr id="274" name="Group 326">
                    <a:extLst>
                      <a:ext uri="{FF2B5EF4-FFF2-40B4-BE49-F238E27FC236}">
                        <a16:creationId xmlns:a16="http://schemas.microsoft.com/office/drawing/2014/main" id="{C7675CAE-326A-4097-A9BE-1D82E9748F12}"/>
                      </a:ext>
                    </a:extLst>
                  </p:cNvPr>
                  <p:cNvGrpSpPr>
                    <a:grpSpLocks/>
                  </p:cNvGrpSpPr>
                  <p:nvPr/>
                </p:nvGrpSpPr>
                <p:grpSpPr bwMode="auto">
                  <a:xfrm flipV="1">
                    <a:off x="4810" y="2245"/>
                    <a:ext cx="1134" cy="1135"/>
                    <a:chOff x="0" y="0"/>
                    <a:chExt cx="20004" cy="19993"/>
                  </a:xfrm>
                </p:grpSpPr>
                <p:sp>
                  <p:nvSpPr>
                    <p:cNvPr id="338" name="Line 346">
                      <a:extLst>
                        <a:ext uri="{FF2B5EF4-FFF2-40B4-BE49-F238E27FC236}">
                          <a16:creationId xmlns:a16="http://schemas.microsoft.com/office/drawing/2014/main" id="{095A0F88-8E19-B709-2F08-B631C23F6A21}"/>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Line 345">
                      <a:extLst>
                        <a:ext uri="{FF2B5EF4-FFF2-40B4-BE49-F238E27FC236}">
                          <a16:creationId xmlns:a16="http://schemas.microsoft.com/office/drawing/2014/main" id="{F88E7C84-5938-DA49-8653-BA24C4ADADE7}"/>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344">
                      <a:extLst>
                        <a:ext uri="{FF2B5EF4-FFF2-40B4-BE49-F238E27FC236}">
                          <a16:creationId xmlns:a16="http://schemas.microsoft.com/office/drawing/2014/main" id="{994873DE-497E-82A2-37E1-1071E8A74080}"/>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Line 343">
                      <a:extLst>
                        <a:ext uri="{FF2B5EF4-FFF2-40B4-BE49-F238E27FC236}">
                          <a16:creationId xmlns:a16="http://schemas.microsoft.com/office/drawing/2014/main" id="{424D4253-DB49-C533-1CA5-E92B8C8B6266}"/>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342">
                      <a:extLst>
                        <a:ext uri="{FF2B5EF4-FFF2-40B4-BE49-F238E27FC236}">
                          <a16:creationId xmlns:a16="http://schemas.microsoft.com/office/drawing/2014/main" id="{01D2410C-B2B4-3533-6B8C-4FE7D2EF88B3}"/>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Line 341">
                      <a:extLst>
                        <a:ext uri="{FF2B5EF4-FFF2-40B4-BE49-F238E27FC236}">
                          <a16:creationId xmlns:a16="http://schemas.microsoft.com/office/drawing/2014/main" id="{56ABCB56-4577-2E29-2692-C10BDD6A3B7F}"/>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340">
                      <a:extLst>
                        <a:ext uri="{FF2B5EF4-FFF2-40B4-BE49-F238E27FC236}">
                          <a16:creationId xmlns:a16="http://schemas.microsoft.com/office/drawing/2014/main" id="{1552EE92-AA85-D174-3EC0-917AF370A854}"/>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339">
                      <a:extLst>
                        <a:ext uri="{FF2B5EF4-FFF2-40B4-BE49-F238E27FC236}">
                          <a16:creationId xmlns:a16="http://schemas.microsoft.com/office/drawing/2014/main" id="{AA25F722-E947-0525-A0B6-765FC31D68F7}"/>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338">
                      <a:extLst>
                        <a:ext uri="{FF2B5EF4-FFF2-40B4-BE49-F238E27FC236}">
                          <a16:creationId xmlns:a16="http://schemas.microsoft.com/office/drawing/2014/main" id="{829F3802-C630-9971-1FA8-ED75FDA34D7A}"/>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337">
                      <a:extLst>
                        <a:ext uri="{FF2B5EF4-FFF2-40B4-BE49-F238E27FC236}">
                          <a16:creationId xmlns:a16="http://schemas.microsoft.com/office/drawing/2014/main" id="{29BFDA87-E470-19D5-EBBE-775E5FA6C7FF}"/>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336">
                      <a:extLst>
                        <a:ext uri="{FF2B5EF4-FFF2-40B4-BE49-F238E27FC236}">
                          <a16:creationId xmlns:a16="http://schemas.microsoft.com/office/drawing/2014/main" id="{205D5154-4330-5713-CF82-E8EC8D217E6F}"/>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335">
                      <a:extLst>
                        <a:ext uri="{FF2B5EF4-FFF2-40B4-BE49-F238E27FC236}">
                          <a16:creationId xmlns:a16="http://schemas.microsoft.com/office/drawing/2014/main" id="{A166D6DC-8E8B-C60D-838C-FDEB1D7CEF31}"/>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334">
                      <a:extLst>
                        <a:ext uri="{FF2B5EF4-FFF2-40B4-BE49-F238E27FC236}">
                          <a16:creationId xmlns:a16="http://schemas.microsoft.com/office/drawing/2014/main" id="{87839775-5F50-E94F-1726-A9EB4FCDEB6E}"/>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Line 333">
                      <a:extLst>
                        <a:ext uri="{FF2B5EF4-FFF2-40B4-BE49-F238E27FC236}">
                          <a16:creationId xmlns:a16="http://schemas.microsoft.com/office/drawing/2014/main" id="{9C04ABE1-2F25-1489-0047-359A42F212E2}"/>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332">
                      <a:extLst>
                        <a:ext uri="{FF2B5EF4-FFF2-40B4-BE49-F238E27FC236}">
                          <a16:creationId xmlns:a16="http://schemas.microsoft.com/office/drawing/2014/main" id="{D0970BA2-E7C6-8E59-323B-652B68CF355D}"/>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Line 331">
                      <a:extLst>
                        <a:ext uri="{FF2B5EF4-FFF2-40B4-BE49-F238E27FC236}">
                          <a16:creationId xmlns:a16="http://schemas.microsoft.com/office/drawing/2014/main" id="{5014400B-3286-05BE-69E5-F4EB04CE4DBC}"/>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330">
                      <a:extLst>
                        <a:ext uri="{FF2B5EF4-FFF2-40B4-BE49-F238E27FC236}">
                          <a16:creationId xmlns:a16="http://schemas.microsoft.com/office/drawing/2014/main" id="{E120EAEA-EBCD-87EB-B257-859717032EC9}"/>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329">
                      <a:extLst>
                        <a:ext uri="{FF2B5EF4-FFF2-40B4-BE49-F238E27FC236}">
                          <a16:creationId xmlns:a16="http://schemas.microsoft.com/office/drawing/2014/main" id="{5F4E5AB6-26B6-6599-0B16-3EAFBED8397E}"/>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328">
                      <a:extLst>
                        <a:ext uri="{FF2B5EF4-FFF2-40B4-BE49-F238E27FC236}">
                          <a16:creationId xmlns:a16="http://schemas.microsoft.com/office/drawing/2014/main" id="{E5CAD1A9-4EDB-A59D-7537-656DEFC18D6A}"/>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327">
                      <a:extLst>
                        <a:ext uri="{FF2B5EF4-FFF2-40B4-BE49-F238E27FC236}">
                          <a16:creationId xmlns:a16="http://schemas.microsoft.com/office/drawing/2014/main" id="{729BA5FE-A82A-5274-310B-ABD95C8C579B}"/>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75" name="Group 305">
                    <a:extLst>
                      <a:ext uri="{FF2B5EF4-FFF2-40B4-BE49-F238E27FC236}">
                        <a16:creationId xmlns:a16="http://schemas.microsoft.com/office/drawing/2014/main" id="{45A2B6B3-01D1-0FCA-B1FF-E7C555242578}"/>
                      </a:ext>
                    </a:extLst>
                  </p:cNvPr>
                  <p:cNvGrpSpPr>
                    <a:grpSpLocks/>
                  </p:cNvGrpSpPr>
                  <p:nvPr/>
                </p:nvGrpSpPr>
                <p:grpSpPr bwMode="auto">
                  <a:xfrm flipV="1">
                    <a:off x="3691" y="3370"/>
                    <a:ext cx="1134" cy="1135"/>
                    <a:chOff x="-4" y="7"/>
                    <a:chExt cx="20004" cy="19993"/>
                  </a:xfrm>
                </p:grpSpPr>
                <p:sp>
                  <p:nvSpPr>
                    <p:cNvPr id="318" name="Line 325">
                      <a:extLst>
                        <a:ext uri="{FF2B5EF4-FFF2-40B4-BE49-F238E27FC236}">
                          <a16:creationId xmlns:a16="http://schemas.microsoft.com/office/drawing/2014/main" id="{A263DE0D-91F9-2580-E4A9-6320F126584D}"/>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324">
                      <a:extLst>
                        <a:ext uri="{FF2B5EF4-FFF2-40B4-BE49-F238E27FC236}">
                          <a16:creationId xmlns:a16="http://schemas.microsoft.com/office/drawing/2014/main" id="{887AFC5E-E639-751D-46E5-F91AECE0E693}"/>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323">
                      <a:extLst>
                        <a:ext uri="{FF2B5EF4-FFF2-40B4-BE49-F238E27FC236}">
                          <a16:creationId xmlns:a16="http://schemas.microsoft.com/office/drawing/2014/main" id="{25A7DAA8-C29B-A1AC-DDBD-E980D6F02F13}"/>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322">
                      <a:extLst>
                        <a:ext uri="{FF2B5EF4-FFF2-40B4-BE49-F238E27FC236}">
                          <a16:creationId xmlns:a16="http://schemas.microsoft.com/office/drawing/2014/main" id="{DFF2CB38-5C32-A909-7A0A-545863E1EC20}"/>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321">
                      <a:extLst>
                        <a:ext uri="{FF2B5EF4-FFF2-40B4-BE49-F238E27FC236}">
                          <a16:creationId xmlns:a16="http://schemas.microsoft.com/office/drawing/2014/main" id="{A63113A3-2041-FCA4-FC17-D41E4FD2E36B}"/>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320">
                      <a:extLst>
                        <a:ext uri="{FF2B5EF4-FFF2-40B4-BE49-F238E27FC236}">
                          <a16:creationId xmlns:a16="http://schemas.microsoft.com/office/drawing/2014/main" id="{09E227B1-FCE2-A190-9C06-83571A7ACF8F}"/>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319">
                      <a:extLst>
                        <a:ext uri="{FF2B5EF4-FFF2-40B4-BE49-F238E27FC236}">
                          <a16:creationId xmlns:a16="http://schemas.microsoft.com/office/drawing/2014/main" id="{4CE352BE-B31D-58D4-82B5-F0F4858885FC}"/>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318">
                      <a:extLst>
                        <a:ext uri="{FF2B5EF4-FFF2-40B4-BE49-F238E27FC236}">
                          <a16:creationId xmlns:a16="http://schemas.microsoft.com/office/drawing/2014/main" id="{A08A84ED-DB00-D621-ABFE-FF408032F5B6}"/>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317">
                      <a:extLst>
                        <a:ext uri="{FF2B5EF4-FFF2-40B4-BE49-F238E27FC236}">
                          <a16:creationId xmlns:a16="http://schemas.microsoft.com/office/drawing/2014/main" id="{40C36B4E-61F4-60CC-10F2-59E8B42F4C2C}"/>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316">
                      <a:extLst>
                        <a:ext uri="{FF2B5EF4-FFF2-40B4-BE49-F238E27FC236}">
                          <a16:creationId xmlns:a16="http://schemas.microsoft.com/office/drawing/2014/main" id="{094E093E-0119-2E05-F81A-15283229DEB0}"/>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315">
                      <a:extLst>
                        <a:ext uri="{FF2B5EF4-FFF2-40B4-BE49-F238E27FC236}">
                          <a16:creationId xmlns:a16="http://schemas.microsoft.com/office/drawing/2014/main" id="{D4A1A5F3-2943-80A6-5AE9-589717090472}"/>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314">
                      <a:extLst>
                        <a:ext uri="{FF2B5EF4-FFF2-40B4-BE49-F238E27FC236}">
                          <a16:creationId xmlns:a16="http://schemas.microsoft.com/office/drawing/2014/main" id="{75739C60-BD59-5EF1-1C22-8EF9EAFFF2B0}"/>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313">
                      <a:extLst>
                        <a:ext uri="{FF2B5EF4-FFF2-40B4-BE49-F238E27FC236}">
                          <a16:creationId xmlns:a16="http://schemas.microsoft.com/office/drawing/2014/main" id="{CFB14A01-546F-DEF9-7F5C-1D63B8B2AAA9}"/>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312">
                      <a:extLst>
                        <a:ext uri="{FF2B5EF4-FFF2-40B4-BE49-F238E27FC236}">
                          <a16:creationId xmlns:a16="http://schemas.microsoft.com/office/drawing/2014/main" id="{3C788BAC-2887-3FE0-DCEC-F2B297EAE9CE}"/>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311">
                      <a:extLst>
                        <a:ext uri="{FF2B5EF4-FFF2-40B4-BE49-F238E27FC236}">
                          <a16:creationId xmlns:a16="http://schemas.microsoft.com/office/drawing/2014/main" id="{122146DC-7555-727D-8E50-D3214A10CD83}"/>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310">
                      <a:extLst>
                        <a:ext uri="{FF2B5EF4-FFF2-40B4-BE49-F238E27FC236}">
                          <a16:creationId xmlns:a16="http://schemas.microsoft.com/office/drawing/2014/main" id="{9A70307E-4831-D44F-2159-0CE468277CEB}"/>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309">
                      <a:extLst>
                        <a:ext uri="{FF2B5EF4-FFF2-40B4-BE49-F238E27FC236}">
                          <a16:creationId xmlns:a16="http://schemas.microsoft.com/office/drawing/2014/main" id="{6915A279-0D69-ADE8-6BB5-B48AB241B805}"/>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308">
                      <a:extLst>
                        <a:ext uri="{FF2B5EF4-FFF2-40B4-BE49-F238E27FC236}">
                          <a16:creationId xmlns:a16="http://schemas.microsoft.com/office/drawing/2014/main" id="{25A79621-22FF-6BC4-CC6C-41046E911781}"/>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307">
                      <a:extLst>
                        <a:ext uri="{FF2B5EF4-FFF2-40B4-BE49-F238E27FC236}">
                          <a16:creationId xmlns:a16="http://schemas.microsoft.com/office/drawing/2014/main" id="{6DC127E8-2FEF-BEEC-8941-5F734DBC9112}"/>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Line 306">
                      <a:extLst>
                        <a:ext uri="{FF2B5EF4-FFF2-40B4-BE49-F238E27FC236}">
                          <a16:creationId xmlns:a16="http://schemas.microsoft.com/office/drawing/2014/main" id="{635574E0-957A-3F76-4A01-6CDA1920CF97}"/>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76" name="Group 284">
                    <a:extLst>
                      <a:ext uri="{FF2B5EF4-FFF2-40B4-BE49-F238E27FC236}">
                        <a16:creationId xmlns:a16="http://schemas.microsoft.com/office/drawing/2014/main" id="{A14B1354-89F1-FD57-3971-621CD3A28997}"/>
                      </a:ext>
                    </a:extLst>
                  </p:cNvPr>
                  <p:cNvGrpSpPr>
                    <a:grpSpLocks/>
                  </p:cNvGrpSpPr>
                  <p:nvPr/>
                </p:nvGrpSpPr>
                <p:grpSpPr bwMode="auto">
                  <a:xfrm flipV="1">
                    <a:off x="5957" y="2250"/>
                    <a:ext cx="1134" cy="1135"/>
                    <a:chOff x="-64" y="0"/>
                    <a:chExt cx="20064" cy="19963"/>
                  </a:xfrm>
                </p:grpSpPr>
                <p:sp>
                  <p:nvSpPr>
                    <p:cNvPr id="298" name="Line 304">
                      <a:extLst>
                        <a:ext uri="{FF2B5EF4-FFF2-40B4-BE49-F238E27FC236}">
                          <a16:creationId xmlns:a16="http://schemas.microsoft.com/office/drawing/2014/main" id="{3531680E-D72A-0C50-FEF4-65A78A259963}"/>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Line 303">
                      <a:extLst>
                        <a:ext uri="{FF2B5EF4-FFF2-40B4-BE49-F238E27FC236}">
                          <a16:creationId xmlns:a16="http://schemas.microsoft.com/office/drawing/2014/main" id="{28F2A705-D184-C659-4D07-4D03D54D3F4D}"/>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0" name="Line 302">
                      <a:extLst>
                        <a:ext uri="{FF2B5EF4-FFF2-40B4-BE49-F238E27FC236}">
                          <a16:creationId xmlns:a16="http://schemas.microsoft.com/office/drawing/2014/main" id="{14DFD651-9F9B-B6D4-D260-F812922A99CD}"/>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301">
                      <a:extLst>
                        <a:ext uri="{FF2B5EF4-FFF2-40B4-BE49-F238E27FC236}">
                          <a16:creationId xmlns:a16="http://schemas.microsoft.com/office/drawing/2014/main" id="{BFD055B8-F3A8-4AC5-9213-46D134D0B139}"/>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Line 300">
                      <a:extLst>
                        <a:ext uri="{FF2B5EF4-FFF2-40B4-BE49-F238E27FC236}">
                          <a16:creationId xmlns:a16="http://schemas.microsoft.com/office/drawing/2014/main" id="{08E60FC3-8681-CD43-5CA9-ACBF115E93F7}"/>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Line 299">
                      <a:extLst>
                        <a:ext uri="{FF2B5EF4-FFF2-40B4-BE49-F238E27FC236}">
                          <a16:creationId xmlns:a16="http://schemas.microsoft.com/office/drawing/2014/main" id="{65BED7D1-0032-5557-EC2E-872106AA21E1}"/>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4" name="Line 298">
                      <a:extLst>
                        <a:ext uri="{FF2B5EF4-FFF2-40B4-BE49-F238E27FC236}">
                          <a16:creationId xmlns:a16="http://schemas.microsoft.com/office/drawing/2014/main" id="{3EF244A0-D499-3533-4856-A33C47CE6D31}"/>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Line 297">
                      <a:extLst>
                        <a:ext uri="{FF2B5EF4-FFF2-40B4-BE49-F238E27FC236}">
                          <a16:creationId xmlns:a16="http://schemas.microsoft.com/office/drawing/2014/main" id="{92066122-EFD0-09A7-589A-1D87A99A8217}"/>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Line 296">
                      <a:extLst>
                        <a:ext uri="{FF2B5EF4-FFF2-40B4-BE49-F238E27FC236}">
                          <a16:creationId xmlns:a16="http://schemas.microsoft.com/office/drawing/2014/main" id="{1695FA08-DBEA-C9EC-1B5F-E1541EA1A785}"/>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Line 295">
                      <a:extLst>
                        <a:ext uri="{FF2B5EF4-FFF2-40B4-BE49-F238E27FC236}">
                          <a16:creationId xmlns:a16="http://schemas.microsoft.com/office/drawing/2014/main" id="{11F8BDB3-7F23-ABB4-5815-A305CBFB0412}"/>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 name="Line 294">
                      <a:extLst>
                        <a:ext uri="{FF2B5EF4-FFF2-40B4-BE49-F238E27FC236}">
                          <a16:creationId xmlns:a16="http://schemas.microsoft.com/office/drawing/2014/main" id="{295BAE56-118E-B594-8035-238D4099E38E}"/>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 name="Line 293">
                      <a:extLst>
                        <a:ext uri="{FF2B5EF4-FFF2-40B4-BE49-F238E27FC236}">
                          <a16:creationId xmlns:a16="http://schemas.microsoft.com/office/drawing/2014/main" id="{956465F5-96E1-5FA3-B6BF-FB8C2C8AB9A3}"/>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 name="Line 292">
                      <a:extLst>
                        <a:ext uri="{FF2B5EF4-FFF2-40B4-BE49-F238E27FC236}">
                          <a16:creationId xmlns:a16="http://schemas.microsoft.com/office/drawing/2014/main" id="{0262EF7C-31F7-525F-E4F9-DFC3713BA1D7}"/>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Line 291">
                      <a:extLst>
                        <a:ext uri="{FF2B5EF4-FFF2-40B4-BE49-F238E27FC236}">
                          <a16:creationId xmlns:a16="http://schemas.microsoft.com/office/drawing/2014/main" id="{199D4380-4B52-FC1C-7532-D6535BA8F655}"/>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 name="Line 290">
                      <a:extLst>
                        <a:ext uri="{FF2B5EF4-FFF2-40B4-BE49-F238E27FC236}">
                          <a16:creationId xmlns:a16="http://schemas.microsoft.com/office/drawing/2014/main" id="{7AD8FDB4-48BF-3C35-6F23-94CC64C93519}"/>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Line 289">
                      <a:extLst>
                        <a:ext uri="{FF2B5EF4-FFF2-40B4-BE49-F238E27FC236}">
                          <a16:creationId xmlns:a16="http://schemas.microsoft.com/office/drawing/2014/main" id="{C9BCD362-C9D2-B5A5-3F2A-DFD40AC978A2}"/>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Line 288">
                      <a:extLst>
                        <a:ext uri="{FF2B5EF4-FFF2-40B4-BE49-F238E27FC236}">
                          <a16:creationId xmlns:a16="http://schemas.microsoft.com/office/drawing/2014/main" id="{DA26C4D9-49BC-ADA3-E51F-3075258D3A41}"/>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Line 287">
                      <a:extLst>
                        <a:ext uri="{FF2B5EF4-FFF2-40B4-BE49-F238E27FC236}">
                          <a16:creationId xmlns:a16="http://schemas.microsoft.com/office/drawing/2014/main" id="{904C153A-E8B2-0AE4-A9AA-7BC4986B7472}"/>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 name="Line 286">
                      <a:extLst>
                        <a:ext uri="{FF2B5EF4-FFF2-40B4-BE49-F238E27FC236}">
                          <a16:creationId xmlns:a16="http://schemas.microsoft.com/office/drawing/2014/main" id="{2301A3F9-AECE-A5B3-D231-36EE687BEA07}"/>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 name="Line 285">
                      <a:extLst>
                        <a:ext uri="{FF2B5EF4-FFF2-40B4-BE49-F238E27FC236}">
                          <a16:creationId xmlns:a16="http://schemas.microsoft.com/office/drawing/2014/main" id="{7BE9074D-B49E-E494-4701-E0754119C3BE}"/>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77" name="Group 263">
                    <a:extLst>
                      <a:ext uri="{FF2B5EF4-FFF2-40B4-BE49-F238E27FC236}">
                        <a16:creationId xmlns:a16="http://schemas.microsoft.com/office/drawing/2014/main" id="{3EE251B3-43E8-8CC3-0D0D-D0D59FE7CB01}"/>
                      </a:ext>
                    </a:extLst>
                  </p:cNvPr>
                  <p:cNvGrpSpPr>
                    <a:grpSpLocks/>
                  </p:cNvGrpSpPr>
                  <p:nvPr/>
                </p:nvGrpSpPr>
                <p:grpSpPr bwMode="auto">
                  <a:xfrm flipV="1">
                    <a:off x="7079" y="3369"/>
                    <a:ext cx="1134" cy="1135"/>
                    <a:chOff x="0" y="7"/>
                    <a:chExt cx="20004" cy="19993"/>
                  </a:xfrm>
                </p:grpSpPr>
                <p:sp>
                  <p:nvSpPr>
                    <p:cNvPr id="278" name="Line 283">
                      <a:extLst>
                        <a:ext uri="{FF2B5EF4-FFF2-40B4-BE49-F238E27FC236}">
                          <a16:creationId xmlns:a16="http://schemas.microsoft.com/office/drawing/2014/main" id="{DE7C9597-3BCA-14A0-A63C-53C4040C9D01}"/>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Line 282">
                      <a:extLst>
                        <a:ext uri="{FF2B5EF4-FFF2-40B4-BE49-F238E27FC236}">
                          <a16:creationId xmlns:a16="http://schemas.microsoft.com/office/drawing/2014/main" id="{1DB1997D-AB99-2759-07E3-77BEEDB099B0}"/>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0" name="Line 281">
                      <a:extLst>
                        <a:ext uri="{FF2B5EF4-FFF2-40B4-BE49-F238E27FC236}">
                          <a16:creationId xmlns:a16="http://schemas.microsoft.com/office/drawing/2014/main" id="{11FB8408-196E-8F9B-D7B9-6B55B458A66B}"/>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1" name="Line 280">
                      <a:extLst>
                        <a:ext uri="{FF2B5EF4-FFF2-40B4-BE49-F238E27FC236}">
                          <a16:creationId xmlns:a16="http://schemas.microsoft.com/office/drawing/2014/main" id="{29EDEF95-B2EE-5B91-0F5D-8132DD591982}"/>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Line 279">
                      <a:extLst>
                        <a:ext uri="{FF2B5EF4-FFF2-40B4-BE49-F238E27FC236}">
                          <a16:creationId xmlns:a16="http://schemas.microsoft.com/office/drawing/2014/main" id="{4506119D-7B22-7F57-DDBE-61C1E31763C2}"/>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Line 278">
                      <a:extLst>
                        <a:ext uri="{FF2B5EF4-FFF2-40B4-BE49-F238E27FC236}">
                          <a16:creationId xmlns:a16="http://schemas.microsoft.com/office/drawing/2014/main" id="{4EB09EAF-99B8-46EC-EF5D-4BC8E7AC626A}"/>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4" name="Line 277">
                      <a:extLst>
                        <a:ext uri="{FF2B5EF4-FFF2-40B4-BE49-F238E27FC236}">
                          <a16:creationId xmlns:a16="http://schemas.microsoft.com/office/drawing/2014/main" id="{05F99E8D-D029-F689-8150-B0528B242BBF}"/>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276">
                      <a:extLst>
                        <a:ext uri="{FF2B5EF4-FFF2-40B4-BE49-F238E27FC236}">
                          <a16:creationId xmlns:a16="http://schemas.microsoft.com/office/drawing/2014/main" id="{019EE42E-F926-3135-5709-FD6B47A81E6D}"/>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275">
                      <a:extLst>
                        <a:ext uri="{FF2B5EF4-FFF2-40B4-BE49-F238E27FC236}">
                          <a16:creationId xmlns:a16="http://schemas.microsoft.com/office/drawing/2014/main" id="{7C3A61E4-E10B-CA5F-F76C-3A07E9877B60}"/>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Line 274">
                      <a:extLst>
                        <a:ext uri="{FF2B5EF4-FFF2-40B4-BE49-F238E27FC236}">
                          <a16:creationId xmlns:a16="http://schemas.microsoft.com/office/drawing/2014/main" id="{2CD85EB1-4957-96CA-AABA-C36116A7EA74}"/>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8" name="Line 273">
                      <a:extLst>
                        <a:ext uri="{FF2B5EF4-FFF2-40B4-BE49-F238E27FC236}">
                          <a16:creationId xmlns:a16="http://schemas.microsoft.com/office/drawing/2014/main" id="{885EBD23-5397-7143-1167-62A9E045E116}"/>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272">
                      <a:extLst>
                        <a:ext uri="{FF2B5EF4-FFF2-40B4-BE49-F238E27FC236}">
                          <a16:creationId xmlns:a16="http://schemas.microsoft.com/office/drawing/2014/main" id="{7602937B-6260-FBAA-9916-5DE87DCD52C9}"/>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271">
                      <a:extLst>
                        <a:ext uri="{FF2B5EF4-FFF2-40B4-BE49-F238E27FC236}">
                          <a16:creationId xmlns:a16="http://schemas.microsoft.com/office/drawing/2014/main" id="{9139F966-1A42-C195-D020-8E92EE93ED8A}"/>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Line 270">
                      <a:extLst>
                        <a:ext uri="{FF2B5EF4-FFF2-40B4-BE49-F238E27FC236}">
                          <a16:creationId xmlns:a16="http://schemas.microsoft.com/office/drawing/2014/main" id="{1121978D-6D5B-3434-20B5-6BE2D7A9578B}"/>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269">
                      <a:extLst>
                        <a:ext uri="{FF2B5EF4-FFF2-40B4-BE49-F238E27FC236}">
                          <a16:creationId xmlns:a16="http://schemas.microsoft.com/office/drawing/2014/main" id="{66A4EFA6-B7CF-2091-BCAF-2EB4E8640156}"/>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268">
                      <a:extLst>
                        <a:ext uri="{FF2B5EF4-FFF2-40B4-BE49-F238E27FC236}">
                          <a16:creationId xmlns:a16="http://schemas.microsoft.com/office/drawing/2014/main" id="{22BACA58-5F2A-D6D3-489B-611D7E93A5CF}"/>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267">
                      <a:extLst>
                        <a:ext uri="{FF2B5EF4-FFF2-40B4-BE49-F238E27FC236}">
                          <a16:creationId xmlns:a16="http://schemas.microsoft.com/office/drawing/2014/main" id="{1C81DCE0-1ABB-863C-C558-DE87490DF58B}"/>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Line 266">
                      <a:extLst>
                        <a:ext uri="{FF2B5EF4-FFF2-40B4-BE49-F238E27FC236}">
                          <a16:creationId xmlns:a16="http://schemas.microsoft.com/office/drawing/2014/main" id="{D093B40C-EAB1-9F19-A4D8-AF3002EB7C63}"/>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6" name="Line 265">
                      <a:extLst>
                        <a:ext uri="{FF2B5EF4-FFF2-40B4-BE49-F238E27FC236}">
                          <a16:creationId xmlns:a16="http://schemas.microsoft.com/office/drawing/2014/main" id="{5F106081-8139-B0BE-C1B3-03A9FC560F3A}"/>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264">
                      <a:extLst>
                        <a:ext uri="{FF2B5EF4-FFF2-40B4-BE49-F238E27FC236}">
                          <a16:creationId xmlns:a16="http://schemas.microsoft.com/office/drawing/2014/main" id="{7DD229E3-F3EA-0EE7-D31A-59C18572D91B}"/>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5" name="Line 261">
                  <a:extLst>
                    <a:ext uri="{FF2B5EF4-FFF2-40B4-BE49-F238E27FC236}">
                      <a16:creationId xmlns:a16="http://schemas.microsoft.com/office/drawing/2014/main" id="{DD9C06B9-9E4E-C6DA-04D9-56A11AD8A54F}"/>
                    </a:ext>
                  </a:extLst>
                </p:cNvPr>
                <p:cNvSpPr>
                  <a:spLocks noChangeShapeType="1"/>
                </p:cNvSpPr>
                <p:nvPr/>
              </p:nvSpPr>
              <p:spPr bwMode="auto">
                <a:xfrm flipV="1">
                  <a:off x="4011" y="10038"/>
                  <a:ext cx="0" cy="627"/>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6" name="Objet 15">
                  <a:extLst>
                    <a:ext uri="{FF2B5EF4-FFF2-40B4-BE49-F238E27FC236}">
                      <a16:creationId xmlns:a16="http://schemas.microsoft.com/office/drawing/2014/main" id="{7670DD89-A284-55B9-2F82-5621C70B2F09}"/>
                    </a:ext>
                  </a:extLst>
                </p:cNvPr>
                <p:cNvGraphicFramePr>
                  <a:graphicFrameLocks noChangeAspect="1"/>
                </p:cNvGraphicFramePr>
                <p:nvPr/>
              </p:nvGraphicFramePr>
              <p:xfrm>
                <a:off x="3403" y="10016"/>
                <a:ext cx="860" cy="334"/>
              </p:xfrm>
              <a:graphic>
                <a:graphicData uri="http://schemas.openxmlformats.org/presentationml/2006/ole">
                  <mc:AlternateContent xmlns:mc="http://schemas.openxmlformats.org/markup-compatibility/2006">
                    <mc:Choice xmlns:v="urn:schemas-microsoft-com:vml" Requires="v">
                      <p:oleObj name="Document" r:id="rId2" imgW="542611" imgH="211015" progId="Word.Document.8">
                        <p:embed/>
                      </p:oleObj>
                    </mc:Choice>
                    <mc:Fallback>
                      <p:oleObj name="Document" r:id="rId2" imgW="542611" imgH="211015" progId="Word.Document.8">
                        <p:embed/>
                        <p:pic>
                          <p:nvPicPr>
                            <p:cNvPr id="0" name="Object 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 y="10016"/>
                              <a:ext cx="860"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75">
                  <a:extLst>
                    <a:ext uri="{FF2B5EF4-FFF2-40B4-BE49-F238E27FC236}">
                      <a16:creationId xmlns:a16="http://schemas.microsoft.com/office/drawing/2014/main" id="{03843D90-8313-EBEC-26B9-6D0D0A21CD47}"/>
                    </a:ext>
                  </a:extLst>
                </p:cNvPr>
                <p:cNvGrpSpPr>
                  <a:grpSpLocks/>
                </p:cNvGrpSpPr>
                <p:nvPr/>
              </p:nvGrpSpPr>
              <p:grpSpPr bwMode="auto">
                <a:xfrm>
                  <a:off x="5153" y="10202"/>
                  <a:ext cx="1140" cy="456"/>
                  <a:chOff x="3691" y="2245"/>
                  <a:chExt cx="4522" cy="2260"/>
                </a:xfrm>
              </p:grpSpPr>
              <p:grpSp>
                <p:nvGrpSpPr>
                  <p:cNvPr id="190" name="Group 239">
                    <a:extLst>
                      <a:ext uri="{FF2B5EF4-FFF2-40B4-BE49-F238E27FC236}">
                        <a16:creationId xmlns:a16="http://schemas.microsoft.com/office/drawing/2014/main" id="{149F9CE7-5553-49B5-8103-C347654F0678}"/>
                      </a:ext>
                    </a:extLst>
                  </p:cNvPr>
                  <p:cNvGrpSpPr>
                    <a:grpSpLocks/>
                  </p:cNvGrpSpPr>
                  <p:nvPr/>
                </p:nvGrpSpPr>
                <p:grpSpPr bwMode="auto">
                  <a:xfrm flipV="1">
                    <a:off x="4810" y="2245"/>
                    <a:ext cx="1134" cy="1135"/>
                    <a:chOff x="0" y="0"/>
                    <a:chExt cx="20004" cy="19993"/>
                  </a:xfrm>
                </p:grpSpPr>
                <p:sp>
                  <p:nvSpPr>
                    <p:cNvPr id="254" name="Line 259">
                      <a:extLst>
                        <a:ext uri="{FF2B5EF4-FFF2-40B4-BE49-F238E27FC236}">
                          <a16:creationId xmlns:a16="http://schemas.microsoft.com/office/drawing/2014/main" id="{5D3BDF3A-A8D6-1A85-EE16-8FB4C9BE577E}"/>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258">
                      <a:extLst>
                        <a:ext uri="{FF2B5EF4-FFF2-40B4-BE49-F238E27FC236}">
                          <a16:creationId xmlns:a16="http://schemas.microsoft.com/office/drawing/2014/main" id="{77DC3CD8-6A6A-28A7-D284-9D3A12ACCC1A}"/>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257">
                      <a:extLst>
                        <a:ext uri="{FF2B5EF4-FFF2-40B4-BE49-F238E27FC236}">
                          <a16:creationId xmlns:a16="http://schemas.microsoft.com/office/drawing/2014/main" id="{9E5F7380-37BD-17FD-4246-3C28BD437983}"/>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256">
                      <a:extLst>
                        <a:ext uri="{FF2B5EF4-FFF2-40B4-BE49-F238E27FC236}">
                          <a16:creationId xmlns:a16="http://schemas.microsoft.com/office/drawing/2014/main" id="{C2ABE5BE-3147-0016-992E-01279FF13C4C}"/>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255">
                      <a:extLst>
                        <a:ext uri="{FF2B5EF4-FFF2-40B4-BE49-F238E27FC236}">
                          <a16:creationId xmlns:a16="http://schemas.microsoft.com/office/drawing/2014/main" id="{539600A3-AC61-53FB-DA8B-16AFFCA79703}"/>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254">
                      <a:extLst>
                        <a:ext uri="{FF2B5EF4-FFF2-40B4-BE49-F238E27FC236}">
                          <a16:creationId xmlns:a16="http://schemas.microsoft.com/office/drawing/2014/main" id="{29B238B0-D606-25B8-01E2-93F4681F11E7}"/>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253">
                      <a:extLst>
                        <a:ext uri="{FF2B5EF4-FFF2-40B4-BE49-F238E27FC236}">
                          <a16:creationId xmlns:a16="http://schemas.microsoft.com/office/drawing/2014/main" id="{D375FD6E-99EE-9E67-AAE8-A240FE0C7F3F}"/>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252">
                      <a:extLst>
                        <a:ext uri="{FF2B5EF4-FFF2-40B4-BE49-F238E27FC236}">
                          <a16:creationId xmlns:a16="http://schemas.microsoft.com/office/drawing/2014/main" id="{FE909CA0-87B2-9382-6443-7FA653A5C69C}"/>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251">
                      <a:extLst>
                        <a:ext uri="{FF2B5EF4-FFF2-40B4-BE49-F238E27FC236}">
                          <a16:creationId xmlns:a16="http://schemas.microsoft.com/office/drawing/2014/main" id="{C1664D6F-9AC4-B4A5-FC42-6E05910E569E}"/>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250">
                      <a:extLst>
                        <a:ext uri="{FF2B5EF4-FFF2-40B4-BE49-F238E27FC236}">
                          <a16:creationId xmlns:a16="http://schemas.microsoft.com/office/drawing/2014/main" id="{760CD586-7EFF-93B9-BF07-8897FD9BB0CE}"/>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249">
                      <a:extLst>
                        <a:ext uri="{FF2B5EF4-FFF2-40B4-BE49-F238E27FC236}">
                          <a16:creationId xmlns:a16="http://schemas.microsoft.com/office/drawing/2014/main" id="{E16A4E58-B621-0964-752E-5F357677E78C}"/>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248">
                      <a:extLst>
                        <a:ext uri="{FF2B5EF4-FFF2-40B4-BE49-F238E27FC236}">
                          <a16:creationId xmlns:a16="http://schemas.microsoft.com/office/drawing/2014/main" id="{942E41F0-91DF-B67F-666A-2C769BF8DED2}"/>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247">
                      <a:extLst>
                        <a:ext uri="{FF2B5EF4-FFF2-40B4-BE49-F238E27FC236}">
                          <a16:creationId xmlns:a16="http://schemas.microsoft.com/office/drawing/2014/main" id="{B66709AF-EF30-E259-25BB-1D7DFE3754E2}"/>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246">
                      <a:extLst>
                        <a:ext uri="{FF2B5EF4-FFF2-40B4-BE49-F238E27FC236}">
                          <a16:creationId xmlns:a16="http://schemas.microsoft.com/office/drawing/2014/main" id="{F07C0AC3-2064-446A-0988-89990084938D}"/>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245">
                      <a:extLst>
                        <a:ext uri="{FF2B5EF4-FFF2-40B4-BE49-F238E27FC236}">
                          <a16:creationId xmlns:a16="http://schemas.microsoft.com/office/drawing/2014/main" id="{DAFD0789-4266-E45E-CBFF-F741C946A35D}"/>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244">
                      <a:extLst>
                        <a:ext uri="{FF2B5EF4-FFF2-40B4-BE49-F238E27FC236}">
                          <a16:creationId xmlns:a16="http://schemas.microsoft.com/office/drawing/2014/main" id="{07077AA2-C50F-66FC-4EB1-543BE6913366}"/>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243">
                      <a:extLst>
                        <a:ext uri="{FF2B5EF4-FFF2-40B4-BE49-F238E27FC236}">
                          <a16:creationId xmlns:a16="http://schemas.microsoft.com/office/drawing/2014/main" id="{2E488C5E-7034-78F2-9125-4B46AA27376C}"/>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242">
                      <a:extLst>
                        <a:ext uri="{FF2B5EF4-FFF2-40B4-BE49-F238E27FC236}">
                          <a16:creationId xmlns:a16="http://schemas.microsoft.com/office/drawing/2014/main" id="{00155D33-5326-936B-51CB-7454F11F9D96}"/>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241">
                      <a:extLst>
                        <a:ext uri="{FF2B5EF4-FFF2-40B4-BE49-F238E27FC236}">
                          <a16:creationId xmlns:a16="http://schemas.microsoft.com/office/drawing/2014/main" id="{7EB1B092-894C-58D0-09BD-8522EE9FC222}"/>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240">
                      <a:extLst>
                        <a:ext uri="{FF2B5EF4-FFF2-40B4-BE49-F238E27FC236}">
                          <a16:creationId xmlns:a16="http://schemas.microsoft.com/office/drawing/2014/main" id="{5A4372AF-C5FB-FC50-84C4-75889CA54276}"/>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1" name="Group 218">
                    <a:extLst>
                      <a:ext uri="{FF2B5EF4-FFF2-40B4-BE49-F238E27FC236}">
                        <a16:creationId xmlns:a16="http://schemas.microsoft.com/office/drawing/2014/main" id="{C08B9118-5559-41B6-D21C-ED333A0D1B7A}"/>
                      </a:ext>
                    </a:extLst>
                  </p:cNvPr>
                  <p:cNvGrpSpPr>
                    <a:grpSpLocks/>
                  </p:cNvGrpSpPr>
                  <p:nvPr/>
                </p:nvGrpSpPr>
                <p:grpSpPr bwMode="auto">
                  <a:xfrm flipV="1">
                    <a:off x="3691" y="3370"/>
                    <a:ext cx="1134" cy="1135"/>
                    <a:chOff x="-4" y="7"/>
                    <a:chExt cx="20004" cy="19993"/>
                  </a:xfrm>
                </p:grpSpPr>
                <p:sp>
                  <p:nvSpPr>
                    <p:cNvPr id="234" name="Line 238">
                      <a:extLst>
                        <a:ext uri="{FF2B5EF4-FFF2-40B4-BE49-F238E27FC236}">
                          <a16:creationId xmlns:a16="http://schemas.microsoft.com/office/drawing/2014/main" id="{F173B0E5-BC3D-13C9-7493-5F0DE68A458F}"/>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237">
                      <a:extLst>
                        <a:ext uri="{FF2B5EF4-FFF2-40B4-BE49-F238E27FC236}">
                          <a16:creationId xmlns:a16="http://schemas.microsoft.com/office/drawing/2014/main" id="{125F2F51-EC39-DBF6-5E25-C18690D34706}"/>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236">
                      <a:extLst>
                        <a:ext uri="{FF2B5EF4-FFF2-40B4-BE49-F238E27FC236}">
                          <a16:creationId xmlns:a16="http://schemas.microsoft.com/office/drawing/2014/main" id="{722128EA-1256-2D4B-4D25-5F2A76608C53}"/>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Line 235">
                      <a:extLst>
                        <a:ext uri="{FF2B5EF4-FFF2-40B4-BE49-F238E27FC236}">
                          <a16:creationId xmlns:a16="http://schemas.microsoft.com/office/drawing/2014/main" id="{24BC15F9-7ED8-F7C0-BA69-AF85352A01C2}"/>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234">
                      <a:extLst>
                        <a:ext uri="{FF2B5EF4-FFF2-40B4-BE49-F238E27FC236}">
                          <a16:creationId xmlns:a16="http://schemas.microsoft.com/office/drawing/2014/main" id="{2927E2A1-17EA-B997-7111-9444A0B6C0D9}"/>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233">
                      <a:extLst>
                        <a:ext uri="{FF2B5EF4-FFF2-40B4-BE49-F238E27FC236}">
                          <a16:creationId xmlns:a16="http://schemas.microsoft.com/office/drawing/2014/main" id="{80C3D916-C3D7-C514-707E-50199C21B573}"/>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232">
                      <a:extLst>
                        <a:ext uri="{FF2B5EF4-FFF2-40B4-BE49-F238E27FC236}">
                          <a16:creationId xmlns:a16="http://schemas.microsoft.com/office/drawing/2014/main" id="{2E631E48-A591-A305-9BB5-6FF9208C714E}"/>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Line 231">
                      <a:extLst>
                        <a:ext uri="{FF2B5EF4-FFF2-40B4-BE49-F238E27FC236}">
                          <a16:creationId xmlns:a16="http://schemas.microsoft.com/office/drawing/2014/main" id="{392C6CD2-44AF-92C7-5BD9-BA75527BF475}"/>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Line 230">
                      <a:extLst>
                        <a:ext uri="{FF2B5EF4-FFF2-40B4-BE49-F238E27FC236}">
                          <a16:creationId xmlns:a16="http://schemas.microsoft.com/office/drawing/2014/main" id="{F99A3A28-FCEB-E1FD-9609-F0C2E1D742B8}"/>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229">
                      <a:extLst>
                        <a:ext uri="{FF2B5EF4-FFF2-40B4-BE49-F238E27FC236}">
                          <a16:creationId xmlns:a16="http://schemas.microsoft.com/office/drawing/2014/main" id="{4A9F0786-72B0-D346-966C-5786455BCE17}"/>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228">
                      <a:extLst>
                        <a:ext uri="{FF2B5EF4-FFF2-40B4-BE49-F238E27FC236}">
                          <a16:creationId xmlns:a16="http://schemas.microsoft.com/office/drawing/2014/main" id="{82536D26-7294-886C-B529-712CBFF1D0AB}"/>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227">
                      <a:extLst>
                        <a:ext uri="{FF2B5EF4-FFF2-40B4-BE49-F238E27FC236}">
                          <a16:creationId xmlns:a16="http://schemas.microsoft.com/office/drawing/2014/main" id="{E9BCA387-FEA4-C57F-3476-D30685AE5445}"/>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Line 226">
                      <a:extLst>
                        <a:ext uri="{FF2B5EF4-FFF2-40B4-BE49-F238E27FC236}">
                          <a16:creationId xmlns:a16="http://schemas.microsoft.com/office/drawing/2014/main" id="{11D8C4F1-6DCE-962A-7DB6-018E9E715EB7}"/>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225">
                      <a:extLst>
                        <a:ext uri="{FF2B5EF4-FFF2-40B4-BE49-F238E27FC236}">
                          <a16:creationId xmlns:a16="http://schemas.microsoft.com/office/drawing/2014/main" id="{B2EA0178-D8E6-0946-D898-3046DD76BBBF}"/>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224">
                      <a:extLst>
                        <a:ext uri="{FF2B5EF4-FFF2-40B4-BE49-F238E27FC236}">
                          <a16:creationId xmlns:a16="http://schemas.microsoft.com/office/drawing/2014/main" id="{32E177A8-5C0E-8275-3DD1-5A80BC822D13}"/>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223">
                      <a:extLst>
                        <a:ext uri="{FF2B5EF4-FFF2-40B4-BE49-F238E27FC236}">
                          <a16:creationId xmlns:a16="http://schemas.microsoft.com/office/drawing/2014/main" id="{785A2598-D1E5-F8AF-F22F-9FB1F2AE2A67}"/>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222">
                      <a:extLst>
                        <a:ext uri="{FF2B5EF4-FFF2-40B4-BE49-F238E27FC236}">
                          <a16:creationId xmlns:a16="http://schemas.microsoft.com/office/drawing/2014/main" id="{5827A40B-0A74-8F9F-9321-654BFAF607FD}"/>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221">
                      <a:extLst>
                        <a:ext uri="{FF2B5EF4-FFF2-40B4-BE49-F238E27FC236}">
                          <a16:creationId xmlns:a16="http://schemas.microsoft.com/office/drawing/2014/main" id="{FEB37A50-9763-E37D-D6A2-235D9B288DE1}"/>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220">
                      <a:extLst>
                        <a:ext uri="{FF2B5EF4-FFF2-40B4-BE49-F238E27FC236}">
                          <a16:creationId xmlns:a16="http://schemas.microsoft.com/office/drawing/2014/main" id="{C0FDF610-FF8A-0945-0923-B92D9508385A}"/>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219">
                      <a:extLst>
                        <a:ext uri="{FF2B5EF4-FFF2-40B4-BE49-F238E27FC236}">
                          <a16:creationId xmlns:a16="http://schemas.microsoft.com/office/drawing/2014/main" id="{8B0C6E51-C51A-C1B9-226D-8F033ED5DFB8}"/>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2" name="Group 197">
                    <a:extLst>
                      <a:ext uri="{FF2B5EF4-FFF2-40B4-BE49-F238E27FC236}">
                        <a16:creationId xmlns:a16="http://schemas.microsoft.com/office/drawing/2014/main" id="{20E2B845-5ECA-7558-E283-FB8D2B82C08C}"/>
                      </a:ext>
                    </a:extLst>
                  </p:cNvPr>
                  <p:cNvGrpSpPr>
                    <a:grpSpLocks/>
                  </p:cNvGrpSpPr>
                  <p:nvPr/>
                </p:nvGrpSpPr>
                <p:grpSpPr bwMode="auto">
                  <a:xfrm flipV="1">
                    <a:off x="5957" y="2250"/>
                    <a:ext cx="1134" cy="1135"/>
                    <a:chOff x="-64" y="0"/>
                    <a:chExt cx="20064" cy="19963"/>
                  </a:xfrm>
                </p:grpSpPr>
                <p:sp>
                  <p:nvSpPr>
                    <p:cNvPr id="214" name="Line 217">
                      <a:extLst>
                        <a:ext uri="{FF2B5EF4-FFF2-40B4-BE49-F238E27FC236}">
                          <a16:creationId xmlns:a16="http://schemas.microsoft.com/office/drawing/2014/main" id="{6653FBF9-5943-07AF-ADE3-AB4C328D2F39}"/>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216">
                      <a:extLst>
                        <a:ext uri="{FF2B5EF4-FFF2-40B4-BE49-F238E27FC236}">
                          <a16:creationId xmlns:a16="http://schemas.microsoft.com/office/drawing/2014/main" id="{BE9618B3-2313-F24D-CF98-2DDC9C7DC1EB}"/>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215">
                      <a:extLst>
                        <a:ext uri="{FF2B5EF4-FFF2-40B4-BE49-F238E27FC236}">
                          <a16:creationId xmlns:a16="http://schemas.microsoft.com/office/drawing/2014/main" id="{414AB11B-8FCD-E83C-7CC8-0B32CBD46D18}"/>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Line 214">
                      <a:extLst>
                        <a:ext uri="{FF2B5EF4-FFF2-40B4-BE49-F238E27FC236}">
                          <a16:creationId xmlns:a16="http://schemas.microsoft.com/office/drawing/2014/main" id="{A8A15BD0-D925-0F74-6CDC-74A0D2A05651}"/>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Line 213">
                      <a:extLst>
                        <a:ext uri="{FF2B5EF4-FFF2-40B4-BE49-F238E27FC236}">
                          <a16:creationId xmlns:a16="http://schemas.microsoft.com/office/drawing/2014/main" id="{335ED5BE-790D-6259-33D9-AA65EE57D8EC}"/>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212">
                      <a:extLst>
                        <a:ext uri="{FF2B5EF4-FFF2-40B4-BE49-F238E27FC236}">
                          <a16:creationId xmlns:a16="http://schemas.microsoft.com/office/drawing/2014/main" id="{773D0C60-AFE3-C78A-7AFE-14A528DD6B75}"/>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211">
                      <a:extLst>
                        <a:ext uri="{FF2B5EF4-FFF2-40B4-BE49-F238E27FC236}">
                          <a16:creationId xmlns:a16="http://schemas.microsoft.com/office/drawing/2014/main" id="{A4FA1661-FE9F-E4B5-9B8E-CC68CC65B76F}"/>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Line 210">
                      <a:extLst>
                        <a:ext uri="{FF2B5EF4-FFF2-40B4-BE49-F238E27FC236}">
                          <a16:creationId xmlns:a16="http://schemas.microsoft.com/office/drawing/2014/main" id="{502C2018-85C3-FAF3-96ED-8057F94DE718}"/>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2" name="Line 209">
                      <a:extLst>
                        <a:ext uri="{FF2B5EF4-FFF2-40B4-BE49-F238E27FC236}">
                          <a16:creationId xmlns:a16="http://schemas.microsoft.com/office/drawing/2014/main" id="{B082F38D-BE2C-168F-D0DB-F3DA44370AAD}"/>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208">
                      <a:extLst>
                        <a:ext uri="{FF2B5EF4-FFF2-40B4-BE49-F238E27FC236}">
                          <a16:creationId xmlns:a16="http://schemas.microsoft.com/office/drawing/2014/main" id="{A1790715-9E1C-B050-E334-F710E59562A0}"/>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207">
                      <a:extLst>
                        <a:ext uri="{FF2B5EF4-FFF2-40B4-BE49-F238E27FC236}">
                          <a16:creationId xmlns:a16="http://schemas.microsoft.com/office/drawing/2014/main" id="{76DE23C0-CA1B-3F6D-5BCD-902B5C0A0C98}"/>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Line 206">
                      <a:extLst>
                        <a:ext uri="{FF2B5EF4-FFF2-40B4-BE49-F238E27FC236}">
                          <a16:creationId xmlns:a16="http://schemas.microsoft.com/office/drawing/2014/main" id="{EB9D6AD1-04BB-A90F-73FB-5B5070B96567}"/>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Line 205">
                      <a:extLst>
                        <a:ext uri="{FF2B5EF4-FFF2-40B4-BE49-F238E27FC236}">
                          <a16:creationId xmlns:a16="http://schemas.microsoft.com/office/drawing/2014/main" id="{E1DCF3AF-9684-8B29-5652-C9EAF3A29AB4}"/>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204">
                      <a:extLst>
                        <a:ext uri="{FF2B5EF4-FFF2-40B4-BE49-F238E27FC236}">
                          <a16:creationId xmlns:a16="http://schemas.microsoft.com/office/drawing/2014/main" id="{2EA39B4B-E306-1687-7F33-BCB1F157F5CD}"/>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203">
                      <a:extLst>
                        <a:ext uri="{FF2B5EF4-FFF2-40B4-BE49-F238E27FC236}">
                          <a16:creationId xmlns:a16="http://schemas.microsoft.com/office/drawing/2014/main" id="{3A1AB4A7-F9C9-C001-05B2-C9DBA57ED89B}"/>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Line 202">
                      <a:extLst>
                        <a:ext uri="{FF2B5EF4-FFF2-40B4-BE49-F238E27FC236}">
                          <a16:creationId xmlns:a16="http://schemas.microsoft.com/office/drawing/2014/main" id="{B7CF63EB-B77E-17B2-1BEE-660B3B3F9A43}"/>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0" name="Line 201">
                      <a:extLst>
                        <a:ext uri="{FF2B5EF4-FFF2-40B4-BE49-F238E27FC236}">
                          <a16:creationId xmlns:a16="http://schemas.microsoft.com/office/drawing/2014/main" id="{8F2F456E-E12C-27D4-61E7-A1285390E5E9}"/>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200">
                      <a:extLst>
                        <a:ext uri="{FF2B5EF4-FFF2-40B4-BE49-F238E27FC236}">
                          <a16:creationId xmlns:a16="http://schemas.microsoft.com/office/drawing/2014/main" id="{73A6C84C-F5F9-FA29-ECD5-6E27104D8F06}"/>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199">
                      <a:extLst>
                        <a:ext uri="{FF2B5EF4-FFF2-40B4-BE49-F238E27FC236}">
                          <a16:creationId xmlns:a16="http://schemas.microsoft.com/office/drawing/2014/main" id="{627A26C7-F719-165A-BFBC-521CFBE63457}"/>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Line 198">
                      <a:extLst>
                        <a:ext uri="{FF2B5EF4-FFF2-40B4-BE49-F238E27FC236}">
                          <a16:creationId xmlns:a16="http://schemas.microsoft.com/office/drawing/2014/main" id="{C0945DCF-CCBE-735A-FEB6-D080391F2DDB}"/>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3" name="Group 176">
                    <a:extLst>
                      <a:ext uri="{FF2B5EF4-FFF2-40B4-BE49-F238E27FC236}">
                        <a16:creationId xmlns:a16="http://schemas.microsoft.com/office/drawing/2014/main" id="{F7719177-46CE-5B6B-4217-8BB74A413FF2}"/>
                      </a:ext>
                    </a:extLst>
                  </p:cNvPr>
                  <p:cNvGrpSpPr>
                    <a:grpSpLocks/>
                  </p:cNvGrpSpPr>
                  <p:nvPr/>
                </p:nvGrpSpPr>
                <p:grpSpPr bwMode="auto">
                  <a:xfrm flipV="1">
                    <a:off x="7079" y="3369"/>
                    <a:ext cx="1134" cy="1135"/>
                    <a:chOff x="0" y="7"/>
                    <a:chExt cx="20004" cy="19993"/>
                  </a:xfrm>
                </p:grpSpPr>
                <p:sp>
                  <p:nvSpPr>
                    <p:cNvPr id="194" name="Line 196">
                      <a:extLst>
                        <a:ext uri="{FF2B5EF4-FFF2-40B4-BE49-F238E27FC236}">
                          <a16:creationId xmlns:a16="http://schemas.microsoft.com/office/drawing/2014/main" id="{9E37C24D-BFB6-554F-328B-F19F5F95331A}"/>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195">
                      <a:extLst>
                        <a:ext uri="{FF2B5EF4-FFF2-40B4-BE49-F238E27FC236}">
                          <a16:creationId xmlns:a16="http://schemas.microsoft.com/office/drawing/2014/main" id="{9066C8AD-77A0-5EFD-35F8-C985ABB3F4EF}"/>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194">
                      <a:extLst>
                        <a:ext uri="{FF2B5EF4-FFF2-40B4-BE49-F238E27FC236}">
                          <a16:creationId xmlns:a16="http://schemas.microsoft.com/office/drawing/2014/main" id="{58639165-EB48-016E-DFA4-6FC04B1B07CE}"/>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193">
                      <a:extLst>
                        <a:ext uri="{FF2B5EF4-FFF2-40B4-BE49-F238E27FC236}">
                          <a16:creationId xmlns:a16="http://schemas.microsoft.com/office/drawing/2014/main" id="{85ECA195-6AB1-AB63-D513-0AACB62A4A6D}"/>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192">
                      <a:extLst>
                        <a:ext uri="{FF2B5EF4-FFF2-40B4-BE49-F238E27FC236}">
                          <a16:creationId xmlns:a16="http://schemas.microsoft.com/office/drawing/2014/main" id="{037321BF-0F7A-C66B-C208-4E2E5C19936F}"/>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191">
                      <a:extLst>
                        <a:ext uri="{FF2B5EF4-FFF2-40B4-BE49-F238E27FC236}">
                          <a16:creationId xmlns:a16="http://schemas.microsoft.com/office/drawing/2014/main" id="{EE111116-4EC9-1AA4-EC59-B06B38F89421}"/>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190">
                      <a:extLst>
                        <a:ext uri="{FF2B5EF4-FFF2-40B4-BE49-F238E27FC236}">
                          <a16:creationId xmlns:a16="http://schemas.microsoft.com/office/drawing/2014/main" id="{4B938E89-3808-1A37-D27F-BA26CFFC56C5}"/>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189">
                      <a:extLst>
                        <a:ext uri="{FF2B5EF4-FFF2-40B4-BE49-F238E27FC236}">
                          <a16:creationId xmlns:a16="http://schemas.microsoft.com/office/drawing/2014/main" id="{6D94C792-E65A-6279-A255-E3ADA96DE9F8}"/>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188">
                      <a:extLst>
                        <a:ext uri="{FF2B5EF4-FFF2-40B4-BE49-F238E27FC236}">
                          <a16:creationId xmlns:a16="http://schemas.microsoft.com/office/drawing/2014/main" id="{79E3EB40-B543-2EB6-941A-BBC59923F989}"/>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187">
                      <a:extLst>
                        <a:ext uri="{FF2B5EF4-FFF2-40B4-BE49-F238E27FC236}">
                          <a16:creationId xmlns:a16="http://schemas.microsoft.com/office/drawing/2014/main" id="{56A231D2-6874-1B73-60F9-2992EF72C854}"/>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186">
                      <a:extLst>
                        <a:ext uri="{FF2B5EF4-FFF2-40B4-BE49-F238E27FC236}">
                          <a16:creationId xmlns:a16="http://schemas.microsoft.com/office/drawing/2014/main" id="{ED6547EE-B8F5-BA1A-3AA3-9F69C0E968BD}"/>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185">
                      <a:extLst>
                        <a:ext uri="{FF2B5EF4-FFF2-40B4-BE49-F238E27FC236}">
                          <a16:creationId xmlns:a16="http://schemas.microsoft.com/office/drawing/2014/main" id="{EF63E993-F23A-7F62-9CB4-9E709558B0D4}"/>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184">
                      <a:extLst>
                        <a:ext uri="{FF2B5EF4-FFF2-40B4-BE49-F238E27FC236}">
                          <a16:creationId xmlns:a16="http://schemas.microsoft.com/office/drawing/2014/main" id="{13B679F2-E6C3-8AAA-4C20-352F723A2902}"/>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183">
                      <a:extLst>
                        <a:ext uri="{FF2B5EF4-FFF2-40B4-BE49-F238E27FC236}">
                          <a16:creationId xmlns:a16="http://schemas.microsoft.com/office/drawing/2014/main" id="{9433DDBD-0993-2A43-4E59-36C4F0698A2E}"/>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182">
                      <a:extLst>
                        <a:ext uri="{FF2B5EF4-FFF2-40B4-BE49-F238E27FC236}">
                          <a16:creationId xmlns:a16="http://schemas.microsoft.com/office/drawing/2014/main" id="{7ECD7F59-FF82-7B54-B007-61A7D78BA487}"/>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181">
                      <a:extLst>
                        <a:ext uri="{FF2B5EF4-FFF2-40B4-BE49-F238E27FC236}">
                          <a16:creationId xmlns:a16="http://schemas.microsoft.com/office/drawing/2014/main" id="{E86B735A-E199-C625-B4F9-B0E05C36156D}"/>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0" name="Line 180">
                      <a:extLst>
                        <a:ext uri="{FF2B5EF4-FFF2-40B4-BE49-F238E27FC236}">
                          <a16:creationId xmlns:a16="http://schemas.microsoft.com/office/drawing/2014/main" id="{6DDD876A-D178-8A72-054C-C01AF694090E}"/>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179">
                      <a:extLst>
                        <a:ext uri="{FF2B5EF4-FFF2-40B4-BE49-F238E27FC236}">
                          <a16:creationId xmlns:a16="http://schemas.microsoft.com/office/drawing/2014/main" id="{1A0B6FE2-3B16-3D3D-DE58-6E8FD0408255}"/>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178">
                      <a:extLst>
                        <a:ext uri="{FF2B5EF4-FFF2-40B4-BE49-F238E27FC236}">
                          <a16:creationId xmlns:a16="http://schemas.microsoft.com/office/drawing/2014/main" id="{55063224-BB7E-F399-4FEF-873512815BF9}"/>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Line 177">
                      <a:extLst>
                        <a:ext uri="{FF2B5EF4-FFF2-40B4-BE49-F238E27FC236}">
                          <a16:creationId xmlns:a16="http://schemas.microsoft.com/office/drawing/2014/main" id="{A057BE9E-8A2A-A9EE-7578-F89C0AD0BF59}"/>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18" name="Group 90">
                  <a:extLst>
                    <a:ext uri="{FF2B5EF4-FFF2-40B4-BE49-F238E27FC236}">
                      <a16:creationId xmlns:a16="http://schemas.microsoft.com/office/drawing/2014/main" id="{3D194E1D-5F2C-C98C-D45C-0D9D97EDB0BE}"/>
                    </a:ext>
                  </a:extLst>
                </p:cNvPr>
                <p:cNvGrpSpPr>
                  <a:grpSpLocks/>
                </p:cNvGrpSpPr>
                <p:nvPr/>
              </p:nvGrpSpPr>
              <p:grpSpPr bwMode="auto">
                <a:xfrm>
                  <a:off x="6292" y="10207"/>
                  <a:ext cx="1140" cy="456"/>
                  <a:chOff x="3691" y="2245"/>
                  <a:chExt cx="4522" cy="2260"/>
                </a:xfrm>
              </p:grpSpPr>
              <p:grpSp>
                <p:nvGrpSpPr>
                  <p:cNvPr id="106" name="Group 154">
                    <a:extLst>
                      <a:ext uri="{FF2B5EF4-FFF2-40B4-BE49-F238E27FC236}">
                        <a16:creationId xmlns:a16="http://schemas.microsoft.com/office/drawing/2014/main" id="{4C6A5E87-68E7-F457-A9DF-4A22F6E66575}"/>
                      </a:ext>
                    </a:extLst>
                  </p:cNvPr>
                  <p:cNvGrpSpPr>
                    <a:grpSpLocks/>
                  </p:cNvGrpSpPr>
                  <p:nvPr/>
                </p:nvGrpSpPr>
                <p:grpSpPr bwMode="auto">
                  <a:xfrm flipV="1">
                    <a:off x="4810" y="2245"/>
                    <a:ext cx="1134" cy="1135"/>
                    <a:chOff x="0" y="0"/>
                    <a:chExt cx="20004" cy="19993"/>
                  </a:xfrm>
                </p:grpSpPr>
                <p:sp>
                  <p:nvSpPr>
                    <p:cNvPr id="170" name="Line 174">
                      <a:extLst>
                        <a:ext uri="{FF2B5EF4-FFF2-40B4-BE49-F238E27FC236}">
                          <a16:creationId xmlns:a16="http://schemas.microsoft.com/office/drawing/2014/main" id="{FA02273F-2472-1A17-25AB-0301844967CA}"/>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173">
                      <a:extLst>
                        <a:ext uri="{FF2B5EF4-FFF2-40B4-BE49-F238E27FC236}">
                          <a16:creationId xmlns:a16="http://schemas.microsoft.com/office/drawing/2014/main" id="{A0ACCDD4-21BF-AF9D-AA50-D413E1B6C8EB}"/>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172">
                      <a:extLst>
                        <a:ext uri="{FF2B5EF4-FFF2-40B4-BE49-F238E27FC236}">
                          <a16:creationId xmlns:a16="http://schemas.microsoft.com/office/drawing/2014/main" id="{AE68DD24-0D5B-936E-A779-0202A31A4D69}"/>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171">
                      <a:extLst>
                        <a:ext uri="{FF2B5EF4-FFF2-40B4-BE49-F238E27FC236}">
                          <a16:creationId xmlns:a16="http://schemas.microsoft.com/office/drawing/2014/main" id="{10720016-D212-5E44-BCBA-282AE99F6CBF}"/>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170">
                      <a:extLst>
                        <a:ext uri="{FF2B5EF4-FFF2-40B4-BE49-F238E27FC236}">
                          <a16:creationId xmlns:a16="http://schemas.microsoft.com/office/drawing/2014/main" id="{1FBEB8D2-DEBA-E25D-C214-FD1B50B2218D}"/>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169">
                      <a:extLst>
                        <a:ext uri="{FF2B5EF4-FFF2-40B4-BE49-F238E27FC236}">
                          <a16:creationId xmlns:a16="http://schemas.microsoft.com/office/drawing/2014/main" id="{A630347E-699E-9091-7E71-914AC6DE64BB}"/>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168">
                      <a:extLst>
                        <a:ext uri="{FF2B5EF4-FFF2-40B4-BE49-F238E27FC236}">
                          <a16:creationId xmlns:a16="http://schemas.microsoft.com/office/drawing/2014/main" id="{CBA59F58-FF5B-4397-D8AB-8E8969541820}"/>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167">
                      <a:extLst>
                        <a:ext uri="{FF2B5EF4-FFF2-40B4-BE49-F238E27FC236}">
                          <a16:creationId xmlns:a16="http://schemas.microsoft.com/office/drawing/2014/main" id="{437D5952-6D52-67F7-49DC-62436F5AE5B2}"/>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166">
                      <a:extLst>
                        <a:ext uri="{FF2B5EF4-FFF2-40B4-BE49-F238E27FC236}">
                          <a16:creationId xmlns:a16="http://schemas.microsoft.com/office/drawing/2014/main" id="{309FDE30-52C0-DBD6-A2F9-E7DADC9AE528}"/>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165">
                      <a:extLst>
                        <a:ext uri="{FF2B5EF4-FFF2-40B4-BE49-F238E27FC236}">
                          <a16:creationId xmlns:a16="http://schemas.microsoft.com/office/drawing/2014/main" id="{E486FB84-66B9-038E-6E7B-95BBC6F54D60}"/>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164">
                      <a:extLst>
                        <a:ext uri="{FF2B5EF4-FFF2-40B4-BE49-F238E27FC236}">
                          <a16:creationId xmlns:a16="http://schemas.microsoft.com/office/drawing/2014/main" id="{086FC279-FFE5-7469-614B-B246F5AB126F}"/>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Line 163">
                      <a:extLst>
                        <a:ext uri="{FF2B5EF4-FFF2-40B4-BE49-F238E27FC236}">
                          <a16:creationId xmlns:a16="http://schemas.microsoft.com/office/drawing/2014/main" id="{8DF99DD3-CD33-C44B-FAD5-62746F08943D}"/>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Line 162">
                      <a:extLst>
                        <a:ext uri="{FF2B5EF4-FFF2-40B4-BE49-F238E27FC236}">
                          <a16:creationId xmlns:a16="http://schemas.microsoft.com/office/drawing/2014/main" id="{56CDEC1B-AFF0-F4C0-82F6-6A982D7ADD39}"/>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Line 161">
                      <a:extLst>
                        <a:ext uri="{FF2B5EF4-FFF2-40B4-BE49-F238E27FC236}">
                          <a16:creationId xmlns:a16="http://schemas.microsoft.com/office/drawing/2014/main" id="{A50E65F8-D36F-FA28-0D26-0A9E39990D28}"/>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Line 160">
                      <a:extLst>
                        <a:ext uri="{FF2B5EF4-FFF2-40B4-BE49-F238E27FC236}">
                          <a16:creationId xmlns:a16="http://schemas.microsoft.com/office/drawing/2014/main" id="{3D0C1574-C491-D822-124F-8E8D56F0A8DC}"/>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Line 159">
                      <a:extLst>
                        <a:ext uri="{FF2B5EF4-FFF2-40B4-BE49-F238E27FC236}">
                          <a16:creationId xmlns:a16="http://schemas.microsoft.com/office/drawing/2014/main" id="{6D6AD5CA-8979-AF2B-8845-6367341FA795}"/>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6" name="Line 158">
                      <a:extLst>
                        <a:ext uri="{FF2B5EF4-FFF2-40B4-BE49-F238E27FC236}">
                          <a16:creationId xmlns:a16="http://schemas.microsoft.com/office/drawing/2014/main" id="{6DDDCD64-300B-A61A-747A-7820D7C5B9D9}"/>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157">
                      <a:extLst>
                        <a:ext uri="{FF2B5EF4-FFF2-40B4-BE49-F238E27FC236}">
                          <a16:creationId xmlns:a16="http://schemas.microsoft.com/office/drawing/2014/main" id="{8E3167C5-4EE7-59E2-3C3C-FE1EB62F58DA}"/>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156">
                      <a:extLst>
                        <a:ext uri="{FF2B5EF4-FFF2-40B4-BE49-F238E27FC236}">
                          <a16:creationId xmlns:a16="http://schemas.microsoft.com/office/drawing/2014/main" id="{C1AD8127-4BE5-0F59-BB95-8F5432531083}"/>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Line 155">
                      <a:extLst>
                        <a:ext uri="{FF2B5EF4-FFF2-40B4-BE49-F238E27FC236}">
                          <a16:creationId xmlns:a16="http://schemas.microsoft.com/office/drawing/2014/main" id="{3DD2FBC7-7350-A7BC-F13C-F8A1B805B89F}"/>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 name="Group 133">
                    <a:extLst>
                      <a:ext uri="{FF2B5EF4-FFF2-40B4-BE49-F238E27FC236}">
                        <a16:creationId xmlns:a16="http://schemas.microsoft.com/office/drawing/2014/main" id="{7B1FEFFD-285A-68EC-334C-4E917F522E96}"/>
                      </a:ext>
                    </a:extLst>
                  </p:cNvPr>
                  <p:cNvGrpSpPr>
                    <a:grpSpLocks/>
                  </p:cNvGrpSpPr>
                  <p:nvPr/>
                </p:nvGrpSpPr>
                <p:grpSpPr bwMode="auto">
                  <a:xfrm flipV="1">
                    <a:off x="3691" y="3370"/>
                    <a:ext cx="1134" cy="1135"/>
                    <a:chOff x="-4" y="7"/>
                    <a:chExt cx="20004" cy="19993"/>
                  </a:xfrm>
                </p:grpSpPr>
                <p:sp>
                  <p:nvSpPr>
                    <p:cNvPr id="150" name="Line 153">
                      <a:extLst>
                        <a:ext uri="{FF2B5EF4-FFF2-40B4-BE49-F238E27FC236}">
                          <a16:creationId xmlns:a16="http://schemas.microsoft.com/office/drawing/2014/main" id="{33450573-1B73-EED6-794F-354135B00B89}"/>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152">
                      <a:extLst>
                        <a:ext uri="{FF2B5EF4-FFF2-40B4-BE49-F238E27FC236}">
                          <a16:creationId xmlns:a16="http://schemas.microsoft.com/office/drawing/2014/main" id="{834FE835-9591-C35B-90C3-6D70C7A6A4CB}"/>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151">
                      <a:extLst>
                        <a:ext uri="{FF2B5EF4-FFF2-40B4-BE49-F238E27FC236}">
                          <a16:creationId xmlns:a16="http://schemas.microsoft.com/office/drawing/2014/main" id="{64307323-C3EB-2DAD-BB05-D982F8681583}"/>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150">
                      <a:extLst>
                        <a:ext uri="{FF2B5EF4-FFF2-40B4-BE49-F238E27FC236}">
                          <a16:creationId xmlns:a16="http://schemas.microsoft.com/office/drawing/2014/main" id="{AA1D11D1-7D87-039D-B6CB-2AA582054A03}"/>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149">
                      <a:extLst>
                        <a:ext uri="{FF2B5EF4-FFF2-40B4-BE49-F238E27FC236}">
                          <a16:creationId xmlns:a16="http://schemas.microsoft.com/office/drawing/2014/main" id="{7B0D6602-C803-9610-209A-DACA30416090}"/>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148">
                      <a:extLst>
                        <a:ext uri="{FF2B5EF4-FFF2-40B4-BE49-F238E27FC236}">
                          <a16:creationId xmlns:a16="http://schemas.microsoft.com/office/drawing/2014/main" id="{CC7A6FE3-5EFA-49AC-1F07-DCE62B3DBCC3}"/>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147">
                      <a:extLst>
                        <a:ext uri="{FF2B5EF4-FFF2-40B4-BE49-F238E27FC236}">
                          <a16:creationId xmlns:a16="http://schemas.microsoft.com/office/drawing/2014/main" id="{C1E435DA-54ED-50C1-078B-96DCB44198EF}"/>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146">
                      <a:extLst>
                        <a:ext uri="{FF2B5EF4-FFF2-40B4-BE49-F238E27FC236}">
                          <a16:creationId xmlns:a16="http://schemas.microsoft.com/office/drawing/2014/main" id="{4D2F0F24-C169-97E9-4E02-FAAD01CA27D4}"/>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145">
                      <a:extLst>
                        <a:ext uri="{FF2B5EF4-FFF2-40B4-BE49-F238E27FC236}">
                          <a16:creationId xmlns:a16="http://schemas.microsoft.com/office/drawing/2014/main" id="{D641673E-205C-31E3-AEC8-5BB3A158A0DB}"/>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144">
                      <a:extLst>
                        <a:ext uri="{FF2B5EF4-FFF2-40B4-BE49-F238E27FC236}">
                          <a16:creationId xmlns:a16="http://schemas.microsoft.com/office/drawing/2014/main" id="{6CF336C0-7DC2-3A8A-68A7-9018A7244710}"/>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143">
                      <a:extLst>
                        <a:ext uri="{FF2B5EF4-FFF2-40B4-BE49-F238E27FC236}">
                          <a16:creationId xmlns:a16="http://schemas.microsoft.com/office/drawing/2014/main" id="{A5681078-1E7C-4C79-9FA2-1AD96565BE70}"/>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142">
                      <a:extLst>
                        <a:ext uri="{FF2B5EF4-FFF2-40B4-BE49-F238E27FC236}">
                          <a16:creationId xmlns:a16="http://schemas.microsoft.com/office/drawing/2014/main" id="{E639D787-992A-B84B-AFB6-5738CDB13F54}"/>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141">
                      <a:extLst>
                        <a:ext uri="{FF2B5EF4-FFF2-40B4-BE49-F238E27FC236}">
                          <a16:creationId xmlns:a16="http://schemas.microsoft.com/office/drawing/2014/main" id="{95BB97F4-A1E6-5EB8-7E3B-0C77C3B306CD}"/>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140">
                      <a:extLst>
                        <a:ext uri="{FF2B5EF4-FFF2-40B4-BE49-F238E27FC236}">
                          <a16:creationId xmlns:a16="http://schemas.microsoft.com/office/drawing/2014/main" id="{34EDE042-704A-DC57-D82C-AA0B9580C87D}"/>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139">
                      <a:extLst>
                        <a:ext uri="{FF2B5EF4-FFF2-40B4-BE49-F238E27FC236}">
                          <a16:creationId xmlns:a16="http://schemas.microsoft.com/office/drawing/2014/main" id="{24469084-1B56-F660-E83C-9B424FF0F6BE}"/>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138">
                      <a:extLst>
                        <a:ext uri="{FF2B5EF4-FFF2-40B4-BE49-F238E27FC236}">
                          <a16:creationId xmlns:a16="http://schemas.microsoft.com/office/drawing/2014/main" id="{8537562F-1092-E09D-5583-62C174002658}"/>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137">
                      <a:extLst>
                        <a:ext uri="{FF2B5EF4-FFF2-40B4-BE49-F238E27FC236}">
                          <a16:creationId xmlns:a16="http://schemas.microsoft.com/office/drawing/2014/main" id="{C654FABB-2B9E-D7B0-732D-B7A7BB7D6F4E}"/>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136">
                      <a:extLst>
                        <a:ext uri="{FF2B5EF4-FFF2-40B4-BE49-F238E27FC236}">
                          <a16:creationId xmlns:a16="http://schemas.microsoft.com/office/drawing/2014/main" id="{9AA47453-1F53-6BCB-6813-32168167B63D}"/>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135">
                      <a:extLst>
                        <a:ext uri="{FF2B5EF4-FFF2-40B4-BE49-F238E27FC236}">
                          <a16:creationId xmlns:a16="http://schemas.microsoft.com/office/drawing/2014/main" id="{F60FBD50-B16C-18AA-824D-980C5200713C}"/>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134">
                      <a:extLst>
                        <a:ext uri="{FF2B5EF4-FFF2-40B4-BE49-F238E27FC236}">
                          <a16:creationId xmlns:a16="http://schemas.microsoft.com/office/drawing/2014/main" id="{EF93A06D-0CFB-B8DA-E70C-AC4BD39963C0}"/>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 name="Group 112">
                    <a:extLst>
                      <a:ext uri="{FF2B5EF4-FFF2-40B4-BE49-F238E27FC236}">
                        <a16:creationId xmlns:a16="http://schemas.microsoft.com/office/drawing/2014/main" id="{9BD673C9-4773-2B99-787A-46F784FEB1CA}"/>
                      </a:ext>
                    </a:extLst>
                  </p:cNvPr>
                  <p:cNvGrpSpPr>
                    <a:grpSpLocks/>
                  </p:cNvGrpSpPr>
                  <p:nvPr/>
                </p:nvGrpSpPr>
                <p:grpSpPr bwMode="auto">
                  <a:xfrm flipV="1">
                    <a:off x="5957" y="2250"/>
                    <a:ext cx="1134" cy="1135"/>
                    <a:chOff x="-64" y="0"/>
                    <a:chExt cx="20064" cy="19963"/>
                  </a:xfrm>
                </p:grpSpPr>
                <p:sp>
                  <p:nvSpPr>
                    <p:cNvPr id="130" name="Line 132">
                      <a:extLst>
                        <a:ext uri="{FF2B5EF4-FFF2-40B4-BE49-F238E27FC236}">
                          <a16:creationId xmlns:a16="http://schemas.microsoft.com/office/drawing/2014/main" id="{3E498B8A-F003-1E86-14ED-EFEC7AC5A72C}"/>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31">
                      <a:extLst>
                        <a:ext uri="{FF2B5EF4-FFF2-40B4-BE49-F238E27FC236}">
                          <a16:creationId xmlns:a16="http://schemas.microsoft.com/office/drawing/2014/main" id="{52E4A1B5-01A7-73F9-3808-B6C83B255AC8}"/>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30">
                      <a:extLst>
                        <a:ext uri="{FF2B5EF4-FFF2-40B4-BE49-F238E27FC236}">
                          <a16:creationId xmlns:a16="http://schemas.microsoft.com/office/drawing/2014/main" id="{269A9691-F8D6-9C11-9405-7BC1459B53FD}"/>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29">
                      <a:extLst>
                        <a:ext uri="{FF2B5EF4-FFF2-40B4-BE49-F238E27FC236}">
                          <a16:creationId xmlns:a16="http://schemas.microsoft.com/office/drawing/2014/main" id="{CD927002-714A-DC9F-4A6F-49960234A432}"/>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28">
                      <a:extLst>
                        <a:ext uri="{FF2B5EF4-FFF2-40B4-BE49-F238E27FC236}">
                          <a16:creationId xmlns:a16="http://schemas.microsoft.com/office/drawing/2014/main" id="{912E6289-D157-6E18-C1E0-D6AAD9015F80}"/>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27">
                      <a:extLst>
                        <a:ext uri="{FF2B5EF4-FFF2-40B4-BE49-F238E27FC236}">
                          <a16:creationId xmlns:a16="http://schemas.microsoft.com/office/drawing/2014/main" id="{90266C19-7992-AE67-3436-A8240826074A}"/>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26">
                      <a:extLst>
                        <a:ext uri="{FF2B5EF4-FFF2-40B4-BE49-F238E27FC236}">
                          <a16:creationId xmlns:a16="http://schemas.microsoft.com/office/drawing/2014/main" id="{ED285B85-8F4A-A80F-A5B4-0C4D1E679456}"/>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125">
                      <a:extLst>
                        <a:ext uri="{FF2B5EF4-FFF2-40B4-BE49-F238E27FC236}">
                          <a16:creationId xmlns:a16="http://schemas.microsoft.com/office/drawing/2014/main" id="{2197C5AF-2C35-3F47-37FC-ADE76D699642}"/>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124">
                      <a:extLst>
                        <a:ext uri="{FF2B5EF4-FFF2-40B4-BE49-F238E27FC236}">
                          <a16:creationId xmlns:a16="http://schemas.microsoft.com/office/drawing/2014/main" id="{DACF4413-B101-213E-3031-9956DB61F379}"/>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123">
                      <a:extLst>
                        <a:ext uri="{FF2B5EF4-FFF2-40B4-BE49-F238E27FC236}">
                          <a16:creationId xmlns:a16="http://schemas.microsoft.com/office/drawing/2014/main" id="{9147A483-2752-9E17-FD91-CF6B55303D49}"/>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122">
                      <a:extLst>
                        <a:ext uri="{FF2B5EF4-FFF2-40B4-BE49-F238E27FC236}">
                          <a16:creationId xmlns:a16="http://schemas.microsoft.com/office/drawing/2014/main" id="{8C826FE3-F550-7567-D6E3-A000143E43B1}"/>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121">
                      <a:extLst>
                        <a:ext uri="{FF2B5EF4-FFF2-40B4-BE49-F238E27FC236}">
                          <a16:creationId xmlns:a16="http://schemas.microsoft.com/office/drawing/2014/main" id="{E5D30D69-79AC-E3E8-A989-DA0A300A311C}"/>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120">
                      <a:extLst>
                        <a:ext uri="{FF2B5EF4-FFF2-40B4-BE49-F238E27FC236}">
                          <a16:creationId xmlns:a16="http://schemas.microsoft.com/office/drawing/2014/main" id="{57424843-DD03-852D-A9FE-48D006A4DF1D}"/>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119">
                      <a:extLst>
                        <a:ext uri="{FF2B5EF4-FFF2-40B4-BE49-F238E27FC236}">
                          <a16:creationId xmlns:a16="http://schemas.microsoft.com/office/drawing/2014/main" id="{11F4206A-E29F-5E1F-54AB-C23F1F66E46E}"/>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118">
                      <a:extLst>
                        <a:ext uri="{FF2B5EF4-FFF2-40B4-BE49-F238E27FC236}">
                          <a16:creationId xmlns:a16="http://schemas.microsoft.com/office/drawing/2014/main" id="{0D234EDE-743E-9E90-07AD-40956E6D7D06}"/>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117">
                      <a:extLst>
                        <a:ext uri="{FF2B5EF4-FFF2-40B4-BE49-F238E27FC236}">
                          <a16:creationId xmlns:a16="http://schemas.microsoft.com/office/drawing/2014/main" id="{56CC8A48-6F15-CA56-AEFB-0B093241D309}"/>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116">
                      <a:extLst>
                        <a:ext uri="{FF2B5EF4-FFF2-40B4-BE49-F238E27FC236}">
                          <a16:creationId xmlns:a16="http://schemas.microsoft.com/office/drawing/2014/main" id="{69F3F7DD-D3F2-2E7D-C2E4-0E4DFD1BC8E9}"/>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115">
                      <a:extLst>
                        <a:ext uri="{FF2B5EF4-FFF2-40B4-BE49-F238E27FC236}">
                          <a16:creationId xmlns:a16="http://schemas.microsoft.com/office/drawing/2014/main" id="{CF6A96F9-772F-1EA7-5805-ED5AF29C3A23}"/>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114">
                      <a:extLst>
                        <a:ext uri="{FF2B5EF4-FFF2-40B4-BE49-F238E27FC236}">
                          <a16:creationId xmlns:a16="http://schemas.microsoft.com/office/drawing/2014/main" id="{BFB43F32-3987-F0B8-1B8D-0CC89680A910}"/>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113">
                      <a:extLst>
                        <a:ext uri="{FF2B5EF4-FFF2-40B4-BE49-F238E27FC236}">
                          <a16:creationId xmlns:a16="http://schemas.microsoft.com/office/drawing/2014/main" id="{33872A52-A836-DA1D-1FF9-08EEE44FD3AD}"/>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 name="Group 91">
                    <a:extLst>
                      <a:ext uri="{FF2B5EF4-FFF2-40B4-BE49-F238E27FC236}">
                        <a16:creationId xmlns:a16="http://schemas.microsoft.com/office/drawing/2014/main" id="{DD3396BA-88A9-9FBE-6CC6-E33628CC6740}"/>
                      </a:ext>
                    </a:extLst>
                  </p:cNvPr>
                  <p:cNvGrpSpPr>
                    <a:grpSpLocks/>
                  </p:cNvGrpSpPr>
                  <p:nvPr/>
                </p:nvGrpSpPr>
                <p:grpSpPr bwMode="auto">
                  <a:xfrm flipV="1">
                    <a:off x="7079" y="3369"/>
                    <a:ext cx="1134" cy="1135"/>
                    <a:chOff x="0" y="7"/>
                    <a:chExt cx="20004" cy="19993"/>
                  </a:xfrm>
                </p:grpSpPr>
                <p:sp>
                  <p:nvSpPr>
                    <p:cNvPr id="110" name="Line 111">
                      <a:extLst>
                        <a:ext uri="{FF2B5EF4-FFF2-40B4-BE49-F238E27FC236}">
                          <a16:creationId xmlns:a16="http://schemas.microsoft.com/office/drawing/2014/main" id="{B657148A-C7D0-2976-FF49-795EC8C45896}"/>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110">
                      <a:extLst>
                        <a:ext uri="{FF2B5EF4-FFF2-40B4-BE49-F238E27FC236}">
                          <a16:creationId xmlns:a16="http://schemas.microsoft.com/office/drawing/2014/main" id="{E8C03E8E-5980-A67F-92B6-D60527446ED0}"/>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109">
                      <a:extLst>
                        <a:ext uri="{FF2B5EF4-FFF2-40B4-BE49-F238E27FC236}">
                          <a16:creationId xmlns:a16="http://schemas.microsoft.com/office/drawing/2014/main" id="{B43EE1A4-C43E-AF67-685D-1F1ADA9A1822}"/>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108">
                      <a:extLst>
                        <a:ext uri="{FF2B5EF4-FFF2-40B4-BE49-F238E27FC236}">
                          <a16:creationId xmlns:a16="http://schemas.microsoft.com/office/drawing/2014/main" id="{6275DC82-A4F2-989F-B0D5-8312C8ABD565}"/>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107">
                      <a:extLst>
                        <a:ext uri="{FF2B5EF4-FFF2-40B4-BE49-F238E27FC236}">
                          <a16:creationId xmlns:a16="http://schemas.microsoft.com/office/drawing/2014/main" id="{9DB23854-641A-7E47-E9EC-4265A5D61B86}"/>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106">
                      <a:extLst>
                        <a:ext uri="{FF2B5EF4-FFF2-40B4-BE49-F238E27FC236}">
                          <a16:creationId xmlns:a16="http://schemas.microsoft.com/office/drawing/2014/main" id="{827B29A1-20D1-BE61-B1D6-F990107AD7F9}"/>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105">
                      <a:extLst>
                        <a:ext uri="{FF2B5EF4-FFF2-40B4-BE49-F238E27FC236}">
                          <a16:creationId xmlns:a16="http://schemas.microsoft.com/office/drawing/2014/main" id="{B9EBA9BF-5D29-58AB-DFDA-458977136FEA}"/>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104">
                      <a:extLst>
                        <a:ext uri="{FF2B5EF4-FFF2-40B4-BE49-F238E27FC236}">
                          <a16:creationId xmlns:a16="http://schemas.microsoft.com/office/drawing/2014/main" id="{66702940-668F-2CDA-B5EA-5D8B84824B65}"/>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103">
                      <a:extLst>
                        <a:ext uri="{FF2B5EF4-FFF2-40B4-BE49-F238E27FC236}">
                          <a16:creationId xmlns:a16="http://schemas.microsoft.com/office/drawing/2014/main" id="{9A170AE6-8348-E687-F264-4679C1E4008E}"/>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102">
                      <a:extLst>
                        <a:ext uri="{FF2B5EF4-FFF2-40B4-BE49-F238E27FC236}">
                          <a16:creationId xmlns:a16="http://schemas.microsoft.com/office/drawing/2014/main" id="{DE689FBA-EB99-FD1A-E8AC-FFD6F3AE126B}"/>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101">
                      <a:extLst>
                        <a:ext uri="{FF2B5EF4-FFF2-40B4-BE49-F238E27FC236}">
                          <a16:creationId xmlns:a16="http://schemas.microsoft.com/office/drawing/2014/main" id="{94450D2D-EAB4-5062-ABB9-28880CB13C3B}"/>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100">
                      <a:extLst>
                        <a:ext uri="{FF2B5EF4-FFF2-40B4-BE49-F238E27FC236}">
                          <a16:creationId xmlns:a16="http://schemas.microsoft.com/office/drawing/2014/main" id="{4C0EB6CC-BC11-98E5-AF3A-57006EA0A0A6}"/>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99">
                      <a:extLst>
                        <a:ext uri="{FF2B5EF4-FFF2-40B4-BE49-F238E27FC236}">
                          <a16:creationId xmlns:a16="http://schemas.microsoft.com/office/drawing/2014/main" id="{3A92BB10-7ECD-7226-233D-8AED19D4E624}"/>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98">
                      <a:extLst>
                        <a:ext uri="{FF2B5EF4-FFF2-40B4-BE49-F238E27FC236}">
                          <a16:creationId xmlns:a16="http://schemas.microsoft.com/office/drawing/2014/main" id="{010B938C-C974-AA6D-1CD5-0B1CB36E256A}"/>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97">
                      <a:extLst>
                        <a:ext uri="{FF2B5EF4-FFF2-40B4-BE49-F238E27FC236}">
                          <a16:creationId xmlns:a16="http://schemas.microsoft.com/office/drawing/2014/main" id="{5E5A8058-BB33-1C6F-35EB-F8FC9E04B886}"/>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96">
                      <a:extLst>
                        <a:ext uri="{FF2B5EF4-FFF2-40B4-BE49-F238E27FC236}">
                          <a16:creationId xmlns:a16="http://schemas.microsoft.com/office/drawing/2014/main" id="{64E533FA-348B-FE50-5FF7-26764D5EB795}"/>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95">
                      <a:extLst>
                        <a:ext uri="{FF2B5EF4-FFF2-40B4-BE49-F238E27FC236}">
                          <a16:creationId xmlns:a16="http://schemas.microsoft.com/office/drawing/2014/main" id="{A6AE1EE9-C218-154B-6658-C8E447C8CCBC}"/>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94">
                      <a:extLst>
                        <a:ext uri="{FF2B5EF4-FFF2-40B4-BE49-F238E27FC236}">
                          <a16:creationId xmlns:a16="http://schemas.microsoft.com/office/drawing/2014/main" id="{F834416E-83EB-C52C-30F7-9CA5B88CA948}"/>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93">
                      <a:extLst>
                        <a:ext uri="{FF2B5EF4-FFF2-40B4-BE49-F238E27FC236}">
                          <a16:creationId xmlns:a16="http://schemas.microsoft.com/office/drawing/2014/main" id="{21F2280D-4C81-C192-326A-D1DDF38E4AE5}"/>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92">
                      <a:extLst>
                        <a:ext uri="{FF2B5EF4-FFF2-40B4-BE49-F238E27FC236}">
                          <a16:creationId xmlns:a16="http://schemas.microsoft.com/office/drawing/2014/main" id="{45B81825-B6D6-F709-5477-BCF45878C331}"/>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19" name="Group 5">
                  <a:extLst>
                    <a:ext uri="{FF2B5EF4-FFF2-40B4-BE49-F238E27FC236}">
                      <a16:creationId xmlns:a16="http://schemas.microsoft.com/office/drawing/2014/main" id="{053E0F13-B775-5618-822C-81FA27505730}"/>
                    </a:ext>
                  </a:extLst>
                </p:cNvPr>
                <p:cNvGrpSpPr>
                  <a:grpSpLocks/>
                </p:cNvGrpSpPr>
                <p:nvPr/>
              </p:nvGrpSpPr>
              <p:grpSpPr bwMode="auto">
                <a:xfrm>
                  <a:off x="7432" y="10211"/>
                  <a:ext cx="1140" cy="456"/>
                  <a:chOff x="3691" y="2245"/>
                  <a:chExt cx="4522" cy="2260"/>
                </a:xfrm>
              </p:grpSpPr>
              <p:grpSp>
                <p:nvGrpSpPr>
                  <p:cNvPr id="20" name="Group 69">
                    <a:extLst>
                      <a:ext uri="{FF2B5EF4-FFF2-40B4-BE49-F238E27FC236}">
                        <a16:creationId xmlns:a16="http://schemas.microsoft.com/office/drawing/2014/main" id="{7E7AAE7A-881F-F7F4-BDCD-3B78BCFFF8FF}"/>
                      </a:ext>
                    </a:extLst>
                  </p:cNvPr>
                  <p:cNvGrpSpPr>
                    <a:grpSpLocks/>
                  </p:cNvGrpSpPr>
                  <p:nvPr/>
                </p:nvGrpSpPr>
                <p:grpSpPr bwMode="auto">
                  <a:xfrm flipV="1">
                    <a:off x="4810" y="2245"/>
                    <a:ext cx="1134" cy="1135"/>
                    <a:chOff x="0" y="0"/>
                    <a:chExt cx="20004" cy="19993"/>
                  </a:xfrm>
                </p:grpSpPr>
                <p:sp>
                  <p:nvSpPr>
                    <p:cNvPr id="86" name="Line 89">
                      <a:extLst>
                        <a:ext uri="{FF2B5EF4-FFF2-40B4-BE49-F238E27FC236}">
                          <a16:creationId xmlns:a16="http://schemas.microsoft.com/office/drawing/2014/main" id="{F2CD8DD1-A813-3259-B511-1BC29237256B}"/>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88">
                      <a:extLst>
                        <a:ext uri="{FF2B5EF4-FFF2-40B4-BE49-F238E27FC236}">
                          <a16:creationId xmlns:a16="http://schemas.microsoft.com/office/drawing/2014/main" id="{11E629C7-DD96-E824-C7CF-17F6BDCCBEA0}"/>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87">
                      <a:extLst>
                        <a:ext uri="{FF2B5EF4-FFF2-40B4-BE49-F238E27FC236}">
                          <a16:creationId xmlns:a16="http://schemas.microsoft.com/office/drawing/2014/main" id="{11D7899D-7D19-0102-A0AE-5DB784322475}"/>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86">
                      <a:extLst>
                        <a:ext uri="{FF2B5EF4-FFF2-40B4-BE49-F238E27FC236}">
                          <a16:creationId xmlns:a16="http://schemas.microsoft.com/office/drawing/2014/main" id="{F35FD9E1-A88B-C87C-5434-F4DAE1DC6672}"/>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85">
                      <a:extLst>
                        <a:ext uri="{FF2B5EF4-FFF2-40B4-BE49-F238E27FC236}">
                          <a16:creationId xmlns:a16="http://schemas.microsoft.com/office/drawing/2014/main" id="{9586644C-CD7A-4729-2001-031B987B0A63}"/>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84">
                      <a:extLst>
                        <a:ext uri="{FF2B5EF4-FFF2-40B4-BE49-F238E27FC236}">
                          <a16:creationId xmlns:a16="http://schemas.microsoft.com/office/drawing/2014/main" id="{AC5EC305-A172-C6D7-E8D0-9DA2858EFC09}"/>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83">
                      <a:extLst>
                        <a:ext uri="{FF2B5EF4-FFF2-40B4-BE49-F238E27FC236}">
                          <a16:creationId xmlns:a16="http://schemas.microsoft.com/office/drawing/2014/main" id="{4622714B-D0F8-56CF-FCEB-1FC8FEB8D5F0}"/>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82">
                      <a:extLst>
                        <a:ext uri="{FF2B5EF4-FFF2-40B4-BE49-F238E27FC236}">
                          <a16:creationId xmlns:a16="http://schemas.microsoft.com/office/drawing/2014/main" id="{3C12776A-DE1C-0134-5F64-F595D0E23606}"/>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81">
                      <a:extLst>
                        <a:ext uri="{FF2B5EF4-FFF2-40B4-BE49-F238E27FC236}">
                          <a16:creationId xmlns:a16="http://schemas.microsoft.com/office/drawing/2014/main" id="{F8AEF33F-9BCE-E4F3-D070-1F5F37096898}"/>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80">
                      <a:extLst>
                        <a:ext uri="{FF2B5EF4-FFF2-40B4-BE49-F238E27FC236}">
                          <a16:creationId xmlns:a16="http://schemas.microsoft.com/office/drawing/2014/main" id="{455F7BDB-99CA-CF0A-0749-E5B9626B38C5}"/>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79">
                      <a:extLst>
                        <a:ext uri="{FF2B5EF4-FFF2-40B4-BE49-F238E27FC236}">
                          <a16:creationId xmlns:a16="http://schemas.microsoft.com/office/drawing/2014/main" id="{71E9135D-24F1-C0AD-D049-B6702AB2E9F1}"/>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78">
                      <a:extLst>
                        <a:ext uri="{FF2B5EF4-FFF2-40B4-BE49-F238E27FC236}">
                          <a16:creationId xmlns:a16="http://schemas.microsoft.com/office/drawing/2014/main" id="{3B656542-2A8B-4C47-4FA1-1364316A1D97}"/>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77">
                      <a:extLst>
                        <a:ext uri="{FF2B5EF4-FFF2-40B4-BE49-F238E27FC236}">
                          <a16:creationId xmlns:a16="http://schemas.microsoft.com/office/drawing/2014/main" id="{455CC1E5-3CEE-1EBC-81FC-24CB3B49E031}"/>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76">
                      <a:extLst>
                        <a:ext uri="{FF2B5EF4-FFF2-40B4-BE49-F238E27FC236}">
                          <a16:creationId xmlns:a16="http://schemas.microsoft.com/office/drawing/2014/main" id="{C526E1BD-F642-B5B7-EA55-AF2948C79055}"/>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75">
                      <a:extLst>
                        <a:ext uri="{FF2B5EF4-FFF2-40B4-BE49-F238E27FC236}">
                          <a16:creationId xmlns:a16="http://schemas.microsoft.com/office/drawing/2014/main" id="{7E80B2E5-721F-91AD-9D4D-F09F37C1F810}"/>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74">
                      <a:extLst>
                        <a:ext uri="{FF2B5EF4-FFF2-40B4-BE49-F238E27FC236}">
                          <a16:creationId xmlns:a16="http://schemas.microsoft.com/office/drawing/2014/main" id="{9B0FBF36-6804-830F-C17C-3A69402DFE0E}"/>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73">
                      <a:extLst>
                        <a:ext uri="{FF2B5EF4-FFF2-40B4-BE49-F238E27FC236}">
                          <a16:creationId xmlns:a16="http://schemas.microsoft.com/office/drawing/2014/main" id="{06AEBED4-E196-95CE-F9DB-713A1DB110DF}"/>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72">
                      <a:extLst>
                        <a:ext uri="{FF2B5EF4-FFF2-40B4-BE49-F238E27FC236}">
                          <a16:creationId xmlns:a16="http://schemas.microsoft.com/office/drawing/2014/main" id="{C504565E-270C-05A2-AC43-1C3D82478C44}"/>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71">
                      <a:extLst>
                        <a:ext uri="{FF2B5EF4-FFF2-40B4-BE49-F238E27FC236}">
                          <a16:creationId xmlns:a16="http://schemas.microsoft.com/office/drawing/2014/main" id="{267518A9-32DF-25FF-A4C9-EF04A009526E}"/>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70">
                      <a:extLst>
                        <a:ext uri="{FF2B5EF4-FFF2-40B4-BE49-F238E27FC236}">
                          <a16:creationId xmlns:a16="http://schemas.microsoft.com/office/drawing/2014/main" id="{550EE879-0701-88B9-1543-B0DE4F022A19}"/>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2" name="Group 48">
                    <a:extLst>
                      <a:ext uri="{FF2B5EF4-FFF2-40B4-BE49-F238E27FC236}">
                        <a16:creationId xmlns:a16="http://schemas.microsoft.com/office/drawing/2014/main" id="{C7DDB856-7313-02AB-1052-D567F6151F25}"/>
                      </a:ext>
                    </a:extLst>
                  </p:cNvPr>
                  <p:cNvGrpSpPr>
                    <a:grpSpLocks/>
                  </p:cNvGrpSpPr>
                  <p:nvPr/>
                </p:nvGrpSpPr>
                <p:grpSpPr bwMode="auto">
                  <a:xfrm flipV="1">
                    <a:off x="3691" y="3370"/>
                    <a:ext cx="1134" cy="1135"/>
                    <a:chOff x="-4" y="7"/>
                    <a:chExt cx="20004" cy="19993"/>
                  </a:xfrm>
                </p:grpSpPr>
                <p:sp>
                  <p:nvSpPr>
                    <p:cNvPr id="66" name="Line 68">
                      <a:extLst>
                        <a:ext uri="{FF2B5EF4-FFF2-40B4-BE49-F238E27FC236}">
                          <a16:creationId xmlns:a16="http://schemas.microsoft.com/office/drawing/2014/main" id="{A7DEDED4-1F79-90F8-13FD-D784552E2334}"/>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67">
                      <a:extLst>
                        <a:ext uri="{FF2B5EF4-FFF2-40B4-BE49-F238E27FC236}">
                          <a16:creationId xmlns:a16="http://schemas.microsoft.com/office/drawing/2014/main" id="{A5B49198-72A5-B391-CFF3-1C02E2C71785}"/>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66">
                      <a:extLst>
                        <a:ext uri="{FF2B5EF4-FFF2-40B4-BE49-F238E27FC236}">
                          <a16:creationId xmlns:a16="http://schemas.microsoft.com/office/drawing/2014/main" id="{08D8A3C0-453D-CB7F-8020-9DC0509FE04B}"/>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65">
                      <a:extLst>
                        <a:ext uri="{FF2B5EF4-FFF2-40B4-BE49-F238E27FC236}">
                          <a16:creationId xmlns:a16="http://schemas.microsoft.com/office/drawing/2014/main" id="{0F2DA1BE-9858-D93B-8597-C89774E02CB1}"/>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64">
                      <a:extLst>
                        <a:ext uri="{FF2B5EF4-FFF2-40B4-BE49-F238E27FC236}">
                          <a16:creationId xmlns:a16="http://schemas.microsoft.com/office/drawing/2014/main" id="{4127C980-F8C9-B803-1FE6-CDC6B8760B6F}"/>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63">
                      <a:extLst>
                        <a:ext uri="{FF2B5EF4-FFF2-40B4-BE49-F238E27FC236}">
                          <a16:creationId xmlns:a16="http://schemas.microsoft.com/office/drawing/2014/main" id="{D12BE735-1694-5E44-0797-522BA53346D4}"/>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62">
                      <a:extLst>
                        <a:ext uri="{FF2B5EF4-FFF2-40B4-BE49-F238E27FC236}">
                          <a16:creationId xmlns:a16="http://schemas.microsoft.com/office/drawing/2014/main" id="{70479DDC-731A-381B-1065-A06355D321BF}"/>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61">
                      <a:extLst>
                        <a:ext uri="{FF2B5EF4-FFF2-40B4-BE49-F238E27FC236}">
                          <a16:creationId xmlns:a16="http://schemas.microsoft.com/office/drawing/2014/main" id="{14794466-F045-4D5A-3EEA-923B54CD07F8}"/>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60">
                      <a:extLst>
                        <a:ext uri="{FF2B5EF4-FFF2-40B4-BE49-F238E27FC236}">
                          <a16:creationId xmlns:a16="http://schemas.microsoft.com/office/drawing/2014/main" id="{47BCFCD0-982D-94B9-3E01-11DA4F5C928A}"/>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59">
                      <a:extLst>
                        <a:ext uri="{FF2B5EF4-FFF2-40B4-BE49-F238E27FC236}">
                          <a16:creationId xmlns:a16="http://schemas.microsoft.com/office/drawing/2014/main" id="{81446F6C-8838-D948-8B02-9FE079948A77}"/>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58">
                      <a:extLst>
                        <a:ext uri="{FF2B5EF4-FFF2-40B4-BE49-F238E27FC236}">
                          <a16:creationId xmlns:a16="http://schemas.microsoft.com/office/drawing/2014/main" id="{ECAD3A0A-CF50-7085-1E7E-660BB8B61AC8}"/>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57">
                      <a:extLst>
                        <a:ext uri="{FF2B5EF4-FFF2-40B4-BE49-F238E27FC236}">
                          <a16:creationId xmlns:a16="http://schemas.microsoft.com/office/drawing/2014/main" id="{C3601A67-78E8-5646-9DA2-D86823209F91}"/>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56">
                      <a:extLst>
                        <a:ext uri="{FF2B5EF4-FFF2-40B4-BE49-F238E27FC236}">
                          <a16:creationId xmlns:a16="http://schemas.microsoft.com/office/drawing/2014/main" id="{4663EE0C-0B49-132A-58A1-8B1C72FB5F99}"/>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55">
                      <a:extLst>
                        <a:ext uri="{FF2B5EF4-FFF2-40B4-BE49-F238E27FC236}">
                          <a16:creationId xmlns:a16="http://schemas.microsoft.com/office/drawing/2014/main" id="{04D39571-2CBD-DD53-C30A-C640D55E7206}"/>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54">
                      <a:extLst>
                        <a:ext uri="{FF2B5EF4-FFF2-40B4-BE49-F238E27FC236}">
                          <a16:creationId xmlns:a16="http://schemas.microsoft.com/office/drawing/2014/main" id="{87B2CC65-F75A-537D-CA64-F6C2577AD5DC}"/>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53">
                      <a:extLst>
                        <a:ext uri="{FF2B5EF4-FFF2-40B4-BE49-F238E27FC236}">
                          <a16:creationId xmlns:a16="http://schemas.microsoft.com/office/drawing/2014/main" id="{B8E105BB-A094-2DDB-A0C8-4EE832C409DC}"/>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52">
                      <a:extLst>
                        <a:ext uri="{FF2B5EF4-FFF2-40B4-BE49-F238E27FC236}">
                          <a16:creationId xmlns:a16="http://schemas.microsoft.com/office/drawing/2014/main" id="{E9AC4633-67D0-5EE8-F1AD-1D01F3D53C10}"/>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51">
                      <a:extLst>
                        <a:ext uri="{FF2B5EF4-FFF2-40B4-BE49-F238E27FC236}">
                          <a16:creationId xmlns:a16="http://schemas.microsoft.com/office/drawing/2014/main" id="{02A8DBC2-CC28-43D5-CA26-480F10E41A9C}"/>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50">
                      <a:extLst>
                        <a:ext uri="{FF2B5EF4-FFF2-40B4-BE49-F238E27FC236}">
                          <a16:creationId xmlns:a16="http://schemas.microsoft.com/office/drawing/2014/main" id="{69E1FE60-91B4-8D7A-8A6E-C9F5CAFE3FE4}"/>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49">
                      <a:extLst>
                        <a:ext uri="{FF2B5EF4-FFF2-40B4-BE49-F238E27FC236}">
                          <a16:creationId xmlns:a16="http://schemas.microsoft.com/office/drawing/2014/main" id="{CBB3C2BB-7637-092F-1F29-84654DED4331}"/>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3" name="Group 27">
                    <a:extLst>
                      <a:ext uri="{FF2B5EF4-FFF2-40B4-BE49-F238E27FC236}">
                        <a16:creationId xmlns:a16="http://schemas.microsoft.com/office/drawing/2014/main" id="{5F508AB0-3E22-A8C3-7BE9-AD5510918D4F}"/>
                      </a:ext>
                    </a:extLst>
                  </p:cNvPr>
                  <p:cNvGrpSpPr>
                    <a:grpSpLocks/>
                  </p:cNvGrpSpPr>
                  <p:nvPr/>
                </p:nvGrpSpPr>
                <p:grpSpPr bwMode="auto">
                  <a:xfrm flipV="1">
                    <a:off x="5957" y="2250"/>
                    <a:ext cx="1134" cy="1135"/>
                    <a:chOff x="-64" y="0"/>
                    <a:chExt cx="20064" cy="19963"/>
                  </a:xfrm>
                </p:grpSpPr>
                <p:sp>
                  <p:nvSpPr>
                    <p:cNvPr id="46" name="Line 47">
                      <a:extLst>
                        <a:ext uri="{FF2B5EF4-FFF2-40B4-BE49-F238E27FC236}">
                          <a16:creationId xmlns:a16="http://schemas.microsoft.com/office/drawing/2014/main" id="{31AEC52A-286E-FE1F-D588-4B5041A9CB27}"/>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6">
                      <a:extLst>
                        <a:ext uri="{FF2B5EF4-FFF2-40B4-BE49-F238E27FC236}">
                          <a16:creationId xmlns:a16="http://schemas.microsoft.com/office/drawing/2014/main" id="{A0C3E8F9-154D-3309-7D41-0A598576E1A1}"/>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45">
                      <a:extLst>
                        <a:ext uri="{FF2B5EF4-FFF2-40B4-BE49-F238E27FC236}">
                          <a16:creationId xmlns:a16="http://schemas.microsoft.com/office/drawing/2014/main" id="{31C08BD5-F5BB-9460-CC74-1556BFD9A5CB}"/>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4">
                      <a:extLst>
                        <a:ext uri="{FF2B5EF4-FFF2-40B4-BE49-F238E27FC236}">
                          <a16:creationId xmlns:a16="http://schemas.microsoft.com/office/drawing/2014/main" id="{430F17EA-58C1-EC1D-DBE1-78D9C60319C8}"/>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43">
                      <a:extLst>
                        <a:ext uri="{FF2B5EF4-FFF2-40B4-BE49-F238E27FC236}">
                          <a16:creationId xmlns:a16="http://schemas.microsoft.com/office/drawing/2014/main" id="{96B040C8-0664-DFE6-196A-A69B96965842}"/>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42">
                      <a:extLst>
                        <a:ext uri="{FF2B5EF4-FFF2-40B4-BE49-F238E27FC236}">
                          <a16:creationId xmlns:a16="http://schemas.microsoft.com/office/drawing/2014/main" id="{42CD4252-E428-50B1-564A-F5729C74A881}"/>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41">
                      <a:extLst>
                        <a:ext uri="{FF2B5EF4-FFF2-40B4-BE49-F238E27FC236}">
                          <a16:creationId xmlns:a16="http://schemas.microsoft.com/office/drawing/2014/main" id="{439FE7B0-0C43-85D7-396C-53D2D0F88F88}"/>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0">
                      <a:extLst>
                        <a:ext uri="{FF2B5EF4-FFF2-40B4-BE49-F238E27FC236}">
                          <a16:creationId xmlns:a16="http://schemas.microsoft.com/office/drawing/2014/main" id="{C2B134F6-AE1C-618A-F08D-21AF737E1F3B}"/>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39">
                      <a:extLst>
                        <a:ext uri="{FF2B5EF4-FFF2-40B4-BE49-F238E27FC236}">
                          <a16:creationId xmlns:a16="http://schemas.microsoft.com/office/drawing/2014/main" id="{D91FB23E-CB7E-CE13-E560-9F525544AB73}"/>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38">
                      <a:extLst>
                        <a:ext uri="{FF2B5EF4-FFF2-40B4-BE49-F238E27FC236}">
                          <a16:creationId xmlns:a16="http://schemas.microsoft.com/office/drawing/2014/main" id="{7697EB28-B5D7-322C-C20A-3D051B626CD4}"/>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37">
                      <a:extLst>
                        <a:ext uri="{FF2B5EF4-FFF2-40B4-BE49-F238E27FC236}">
                          <a16:creationId xmlns:a16="http://schemas.microsoft.com/office/drawing/2014/main" id="{F37E37E4-A16E-F50A-1750-966C78A84BD5}"/>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36">
                      <a:extLst>
                        <a:ext uri="{FF2B5EF4-FFF2-40B4-BE49-F238E27FC236}">
                          <a16:creationId xmlns:a16="http://schemas.microsoft.com/office/drawing/2014/main" id="{2E2ED7DA-7195-E74D-BD76-58E1D7EC7E65}"/>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35">
                      <a:extLst>
                        <a:ext uri="{FF2B5EF4-FFF2-40B4-BE49-F238E27FC236}">
                          <a16:creationId xmlns:a16="http://schemas.microsoft.com/office/drawing/2014/main" id="{13885594-7C0E-9A58-46A7-A462B77746FB}"/>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34">
                      <a:extLst>
                        <a:ext uri="{FF2B5EF4-FFF2-40B4-BE49-F238E27FC236}">
                          <a16:creationId xmlns:a16="http://schemas.microsoft.com/office/drawing/2014/main" id="{D7EF7A1D-8E18-A521-293F-E27DDE1B360D}"/>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3">
                      <a:extLst>
                        <a:ext uri="{FF2B5EF4-FFF2-40B4-BE49-F238E27FC236}">
                          <a16:creationId xmlns:a16="http://schemas.microsoft.com/office/drawing/2014/main" id="{BAB1B1E1-D248-530E-EAA1-28FE66D5568C}"/>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2">
                      <a:extLst>
                        <a:ext uri="{FF2B5EF4-FFF2-40B4-BE49-F238E27FC236}">
                          <a16:creationId xmlns:a16="http://schemas.microsoft.com/office/drawing/2014/main" id="{5BE923E3-0491-D980-0E4B-89D259242000}"/>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1">
                      <a:extLst>
                        <a:ext uri="{FF2B5EF4-FFF2-40B4-BE49-F238E27FC236}">
                          <a16:creationId xmlns:a16="http://schemas.microsoft.com/office/drawing/2014/main" id="{AA4747EC-8813-0E08-E741-66ADAF59BD21}"/>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0">
                      <a:extLst>
                        <a:ext uri="{FF2B5EF4-FFF2-40B4-BE49-F238E27FC236}">
                          <a16:creationId xmlns:a16="http://schemas.microsoft.com/office/drawing/2014/main" id="{B6D9ED13-AB3A-1739-D058-EC0A626CA0CB}"/>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29">
                      <a:extLst>
                        <a:ext uri="{FF2B5EF4-FFF2-40B4-BE49-F238E27FC236}">
                          <a16:creationId xmlns:a16="http://schemas.microsoft.com/office/drawing/2014/main" id="{8228A800-9348-88B9-50AF-F0EDEBC9C1E1}"/>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28">
                      <a:extLst>
                        <a:ext uri="{FF2B5EF4-FFF2-40B4-BE49-F238E27FC236}">
                          <a16:creationId xmlns:a16="http://schemas.microsoft.com/office/drawing/2014/main" id="{F838117F-BCBC-EE53-E392-5BFEEB66131D}"/>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 name="Group 6">
                    <a:extLst>
                      <a:ext uri="{FF2B5EF4-FFF2-40B4-BE49-F238E27FC236}">
                        <a16:creationId xmlns:a16="http://schemas.microsoft.com/office/drawing/2014/main" id="{950E7E8E-1580-9666-D8DE-BFD80C29A542}"/>
                      </a:ext>
                    </a:extLst>
                  </p:cNvPr>
                  <p:cNvGrpSpPr>
                    <a:grpSpLocks/>
                  </p:cNvGrpSpPr>
                  <p:nvPr/>
                </p:nvGrpSpPr>
                <p:grpSpPr bwMode="auto">
                  <a:xfrm flipV="1">
                    <a:off x="7079" y="3369"/>
                    <a:ext cx="1134" cy="1135"/>
                    <a:chOff x="0" y="7"/>
                    <a:chExt cx="20004" cy="19993"/>
                  </a:xfrm>
                </p:grpSpPr>
                <p:sp>
                  <p:nvSpPr>
                    <p:cNvPr id="25" name="Line 26">
                      <a:extLst>
                        <a:ext uri="{FF2B5EF4-FFF2-40B4-BE49-F238E27FC236}">
                          <a16:creationId xmlns:a16="http://schemas.microsoft.com/office/drawing/2014/main" id="{D1ACEA8E-4D14-D83C-7278-C59E93523638}"/>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5">
                      <a:extLst>
                        <a:ext uri="{FF2B5EF4-FFF2-40B4-BE49-F238E27FC236}">
                          <a16:creationId xmlns:a16="http://schemas.microsoft.com/office/drawing/2014/main" id="{D1F0ECF9-3DD6-D715-1E68-068859ECF140}"/>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4">
                      <a:extLst>
                        <a:ext uri="{FF2B5EF4-FFF2-40B4-BE49-F238E27FC236}">
                          <a16:creationId xmlns:a16="http://schemas.microsoft.com/office/drawing/2014/main" id="{54CB3471-8108-6B49-52AF-74417BA0460A}"/>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3">
                      <a:extLst>
                        <a:ext uri="{FF2B5EF4-FFF2-40B4-BE49-F238E27FC236}">
                          <a16:creationId xmlns:a16="http://schemas.microsoft.com/office/drawing/2014/main" id="{C8D3233D-15C9-2438-E9D6-809879061174}"/>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2">
                      <a:extLst>
                        <a:ext uri="{FF2B5EF4-FFF2-40B4-BE49-F238E27FC236}">
                          <a16:creationId xmlns:a16="http://schemas.microsoft.com/office/drawing/2014/main" id="{FEBA4BC5-AB5D-915F-C373-CB2BC98C7079}"/>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1">
                      <a:extLst>
                        <a:ext uri="{FF2B5EF4-FFF2-40B4-BE49-F238E27FC236}">
                          <a16:creationId xmlns:a16="http://schemas.microsoft.com/office/drawing/2014/main" id="{B4C4CB74-C1F5-2A33-7E3B-ED48D88BD68E}"/>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0">
                      <a:extLst>
                        <a:ext uri="{FF2B5EF4-FFF2-40B4-BE49-F238E27FC236}">
                          <a16:creationId xmlns:a16="http://schemas.microsoft.com/office/drawing/2014/main" id="{8CEE381C-B23E-C94A-CD35-42128CAB8414}"/>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9">
                      <a:extLst>
                        <a:ext uri="{FF2B5EF4-FFF2-40B4-BE49-F238E27FC236}">
                          <a16:creationId xmlns:a16="http://schemas.microsoft.com/office/drawing/2014/main" id="{2DAA4A33-01F3-B18F-EAD7-DC926D7A64E3}"/>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8">
                      <a:extLst>
                        <a:ext uri="{FF2B5EF4-FFF2-40B4-BE49-F238E27FC236}">
                          <a16:creationId xmlns:a16="http://schemas.microsoft.com/office/drawing/2014/main" id="{2C416816-0A64-22C3-CFE0-F269C954D36E}"/>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7">
                      <a:extLst>
                        <a:ext uri="{FF2B5EF4-FFF2-40B4-BE49-F238E27FC236}">
                          <a16:creationId xmlns:a16="http://schemas.microsoft.com/office/drawing/2014/main" id="{22C3E1CD-0E5F-2AF9-5BAE-0E20926C8E4A}"/>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6">
                      <a:extLst>
                        <a:ext uri="{FF2B5EF4-FFF2-40B4-BE49-F238E27FC236}">
                          <a16:creationId xmlns:a16="http://schemas.microsoft.com/office/drawing/2014/main" id="{C43B4C7C-3A7F-A0AC-18E3-2CE0F464C583}"/>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5">
                      <a:extLst>
                        <a:ext uri="{FF2B5EF4-FFF2-40B4-BE49-F238E27FC236}">
                          <a16:creationId xmlns:a16="http://schemas.microsoft.com/office/drawing/2014/main" id="{59C3176E-EE6D-E032-74F9-79F461A3D713}"/>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4">
                      <a:extLst>
                        <a:ext uri="{FF2B5EF4-FFF2-40B4-BE49-F238E27FC236}">
                          <a16:creationId xmlns:a16="http://schemas.microsoft.com/office/drawing/2014/main" id="{0E5C322C-6BF2-C817-D5FA-473AAF4B8312}"/>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3">
                      <a:extLst>
                        <a:ext uri="{FF2B5EF4-FFF2-40B4-BE49-F238E27FC236}">
                          <a16:creationId xmlns:a16="http://schemas.microsoft.com/office/drawing/2014/main" id="{A090B6B7-BD55-6C40-5A1E-620B7F7EBE46}"/>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2">
                      <a:extLst>
                        <a:ext uri="{FF2B5EF4-FFF2-40B4-BE49-F238E27FC236}">
                          <a16:creationId xmlns:a16="http://schemas.microsoft.com/office/drawing/2014/main" id="{0CB4F529-6C8E-20EE-021B-5938A7EF783F}"/>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1">
                      <a:extLst>
                        <a:ext uri="{FF2B5EF4-FFF2-40B4-BE49-F238E27FC236}">
                          <a16:creationId xmlns:a16="http://schemas.microsoft.com/office/drawing/2014/main" id="{DD844B67-CBAF-3137-A51A-4D073D79B6E9}"/>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0">
                      <a:extLst>
                        <a:ext uri="{FF2B5EF4-FFF2-40B4-BE49-F238E27FC236}">
                          <a16:creationId xmlns:a16="http://schemas.microsoft.com/office/drawing/2014/main" id="{6329CEF9-ED65-A650-E1B3-B93DB735E083}"/>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9">
                      <a:extLst>
                        <a:ext uri="{FF2B5EF4-FFF2-40B4-BE49-F238E27FC236}">
                          <a16:creationId xmlns:a16="http://schemas.microsoft.com/office/drawing/2014/main" id="{8A947818-C5E3-9061-C98F-C59F9AF9CA04}"/>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8">
                      <a:extLst>
                        <a:ext uri="{FF2B5EF4-FFF2-40B4-BE49-F238E27FC236}">
                          <a16:creationId xmlns:a16="http://schemas.microsoft.com/office/drawing/2014/main" id="{FA6B213C-0F66-BCF3-6363-397D3EE7E091}"/>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7">
                      <a:extLst>
                        <a:ext uri="{FF2B5EF4-FFF2-40B4-BE49-F238E27FC236}">
                          <a16:creationId xmlns:a16="http://schemas.microsoft.com/office/drawing/2014/main" id="{1A62A9DA-FDAB-9134-9989-10D542416970}"/>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grpSp>
        <p:graphicFrame>
          <p:nvGraphicFramePr>
            <p:cNvPr id="7" name="Objet 6">
              <a:extLst>
                <a:ext uri="{FF2B5EF4-FFF2-40B4-BE49-F238E27FC236}">
                  <a16:creationId xmlns:a16="http://schemas.microsoft.com/office/drawing/2014/main" id="{320525C5-FD31-F93A-F896-629BEC68AA1A}"/>
                </a:ext>
              </a:extLst>
            </p:cNvPr>
            <p:cNvGraphicFramePr>
              <a:graphicFrameLocks noChangeAspect="1"/>
            </p:cNvGraphicFramePr>
            <p:nvPr/>
          </p:nvGraphicFramePr>
          <p:xfrm>
            <a:off x="851" y="8482"/>
            <a:ext cx="4902" cy="406"/>
          </p:xfrm>
          <a:graphic>
            <a:graphicData uri="http://schemas.openxmlformats.org/presentationml/2006/ole">
              <mc:AlternateContent xmlns:mc="http://schemas.openxmlformats.org/markup-compatibility/2006">
                <mc:Choice xmlns:v="urn:schemas-microsoft-com:vml" Requires="v">
                  <p:oleObj name="Equation" r:id="rId4" imgW="3048000" imgH="254000" progId="Equation.DSMT4">
                    <p:embed/>
                  </p:oleObj>
                </mc:Choice>
                <mc:Fallback>
                  <p:oleObj name="Equation" r:id="rId4" imgW="3048000" imgH="254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 y="8482"/>
                          <a:ext cx="4902" cy="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8" name="Rectangle 610">
            <a:extLst>
              <a:ext uri="{FF2B5EF4-FFF2-40B4-BE49-F238E27FC236}">
                <a16:creationId xmlns:a16="http://schemas.microsoft.com/office/drawing/2014/main" id="{10DCFC2F-69D8-BC4C-313C-A0B8889F05AF}"/>
              </a:ext>
            </a:extLst>
          </p:cNvPr>
          <p:cNvSpPr>
            <a:spLocks noChangeArrowheads="1"/>
          </p:cNvSpPr>
          <p:nvPr/>
        </p:nvSpPr>
        <p:spPr bwMode="auto">
          <a:xfrm>
            <a:off x="7934325" y="411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359" name="Group 353">
            <a:extLst>
              <a:ext uri="{FF2B5EF4-FFF2-40B4-BE49-F238E27FC236}">
                <a16:creationId xmlns:a16="http://schemas.microsoft.com/office/drawing/2014/main" id="{91358C5C-65C1-8DD1-74E8-D7A6390C1868}"/>
              </a:ext>
            </a:extLst>
          </p:cNvPr>
          <p:cNvGrpSpPr>
            <a:grpSpLocks/>
          </p:cNvGrpSpPr>
          <p:nvPr/>
        </p:nvGrpSpPr>
        <p:grpSpPr bwMode="auto">
          <a:xfrm>
            <a:off x="5394472" y="2499801"/>
            <a:ext cx="6576866" cy="4181987"/>
            <a:chOff x="2664" y="10495"/>
            <a:chExt cx="6358" cy="4043"/>
          </a:xfrm>
        </p:grpSpPr>
        <p:graphicFrame>
          <p:nvGraphicFramePr>
            <p:cNvPr id="360" name="Objet 359">
              <a:extLst>
                <a:ext uri="{FF2B5EF4-FFF2-40B4-BE49-F238E27FC236}">
                  <a16:creationId xmlns:a16="http://schemas.microsoft.com/office/drawing/2014/main" id="{3CC0D59A-5CB0-A6A5-05A3-42B76F25E484}"/>
                </a:ext>
              </a:extLst>
            </p:cNvPr>
            <p:cNvGraphicFramePr>
              <a:graphicFrameLocks noChangeAspect="1"/>
            </p:cNvGraphicFramePr>
            <p:nvPr/>
          </p:nvGraphicFramePr>
          <p:xfrm>
            <a:off x="8833" y="11122"/>
            <a:ext cx="179" cy="334"/>
          </p:xfrm>
          <a:graphic>
            <a:graphicData uri="http://schemas.openxmlformats.org/presentationml/2006/ole">
              <mc:AlternateContent xmlns:mc="http://schemas.openxmlformats.org/markup-compatibility/2006">
                <mc:Choice xmlns:v="urn:schemas-microsoft-com:vml" Requires="v">
                  <p:oleObj name="Document" r:id="rId6" imgW="111760" imgH="213360" progId="Word.Document.8">
                    <p:embed/>
                  </p:oleObj>
                </mc:Choice>
                <mc:Fallback>
                  <p:oleObj name="Document" r:id="rId6" imgW="111760" imgH="213360" progId="Word.Document.8">
                    <p:embed/>
                    <p:pic>
                      <p:nvPicPr>
                        <p:cNvPr id="0" name="Object 6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3" y="11122"/>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1" name="Line 608">
              <a:extLst>
                <a:ext uri="{FF2B5EF4-FFF2-40B4-BE49-F238E27FC236}">
                  <a16:creationId xmlns:a16="http://schemas.microsoft.com/office/drawing/2014/main" id="{B793AD74-B17B-103D-007D-E69E3AF8D78E}"/>
                </a:ext>
              </a:extLst>
            </p:cNvPr>
            <p:cNvSpPr>
              <a:spLocks noChangeShapeType="1"/>
            </p:cNvSpPr>
            <p:nvPr/>
          </p:nvSpPr>
          <p:spPr bwMode="auto">
            <a:xfrm>
              <a:off x="4110" y="11122"/>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62" name="Objet 361">
              <a:extLst>
                <a:ext uri="{FF2B5EF4-FFF2-40B4-BE49-F238E27FC236}">
                  <a16:creationId xmlns:a16="http://schemas.microsoft.com/office/drawing/2014/main" id="{FBB772FC-1C39-BB1F-0BCB-16540743D6FA}"/>
                </a:ext>
              </a:extLst>
            </p:cNvPr>
            <p:cNvGraphicFramePr>
              <a:graphicFrameLocks noChangeAspect="1"/>
            </p:cNvGraphicFramePr>
            <p:nvPr/>
          </p:nvGraphicFramePr>
          <p:xfrm>
            <a:off x="2664" y="10787"/>
            <a:ext cx="1412" cy="335"/>
          </p:xfrm>
          <a:graphic>
            <a:graphicData uri="http://schemas.openxmlformats.org/presentationml/2006/ole">
              <mc:AlternateContent xmlns:mc="http://schemas.openxmlformats.org/markup-compatibility/2006">
                <mc:Choice xmlns:v="urn:schemas-microsoft-com:vml" Requires="v">
                  <p:oleObj name="Document" r:id="rId8" imgW="904240" imgH="213360" progId="Word.Document.8">
                    <p:embed/>
                  </p:oleObj>
                </mc:Choice>
                <mc:Fallback>
                  <p:oleObj name="Document" r:id="rId8" imgW="904240" imgH="213360" progId="Word.Document.8">
                    <p:embed/>
                    <p:pic>
                      <p:nvPicPr>
                        <p:cNvPr id="0" name="Object 6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 y="10787"/>
                          <a:ext cx="1412"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3" name="Line 606">
              <a:extLst>
                <a:ext uri="{FF2B5EF4-FFF2-40B4-BE49-F238E27FC236}">
                  <a16:creationId xmlns:a16="http://schemas.microsoft.com/office/drawing/2014/main" id="{06D5A831-5A5A-39D2-76E2-EF7B43B35850}"/>
                </a:ext>
              </a:extLst>
            </p:cNvPr>
            <p:cNvSpPr>
              <a:spLocks noChangeShapeType="1"/>
            </p:cNvSpPr>
            <p:nvPr/>
          </p:nvSpPr>
          <p:spPr bwMode="auto">
            <a:xfrm>
              <a:off x="4110" y="11122"/>
              <a:ext cx="433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64" name="Objet 363">
              <a:extLst>
                <a:ext uri="{FF2B5EF4-FFF2-40B4-BE49-F238E27FC236}">
                  <a16:creationId xmlns:a16="http://schemas.microsoft.com/office/drawing/2014/main" id="{F97273D7-FA8A-24E0-9288-FE007DEB2824}"/>
                </a:ext>
              </a:extLst>
            </p:cNvPr>
            <p:cNvGraphicFramePr>
              <a:graphicFrameLocks noChangeAspect="1"/>
            </p:cNvGraphicFramePr>
            <p:nvPr/>
          </p:nvGraphicFramePr>
          <p:xfrm>
            <a:off x="4157" y="10785"/>
            <a:ext cx="179" cy="334"/>
          </p:xfrm>
          <a:graphic>
            <a:graphicData uri="http://schemas.openxmlformats.org/presentationml/2006/ole">
              <mc:AlternateContent xmlns:mc="http://schemas.openxmlformats.org/markup-compatibility/2006">
                <mc:Choice xmlns:v="urn:schemas-microsoft-com:vml" Requires="v">
                  <p:oleObj name="Document" r:id="rId10" imgW="111760" imgH="213360" progId="Word.Document.8">
                    <p:embed/>
                  </p:oleObj>
                </mc:Choice>
                <mc:Fallback>
                  <p:oleObj name="Document" r:id="rId10" imgW="111760" imgH="213360" progId="Word.Document.8">
                    <p:embed/>
                    <p:pic>
                      <p:nvPicPr>
                        <p:cNvPr id="0" name="Object 6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7" y="10785"/>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 name="Objet 364">
              <a:extLst>
                <a:ext uri="{FF2B5EF4-FFF2-40B4-BE49-F238E27FC236}">
                  <a16:creationId xmlns:a16="http://schemas.microsoft.com/office/drawing/2014/main" id="{74783768-657C-E074-9295-85A32D89C132}"/>
                </a:ext>
              </a:extLst>
            </p:cNvPr>
            <p:cNvGraphicFramePr>
              <a:graphicFrameLocks noChangeAspect="1"/>
            </p:cNvGraphicFramePr>
            <p:nvPr/>
          </p:nvGraphicFramePr>
          <p:xfrm>
            <a:off x="5354" y="10785"/>
            <a:ext cx="238" cy="334"/>
          </p:xfrm>
          <a:graphic>
            <a:graphicData uri="http://schemas.openxmlformats.org/presentationml/2006/ole">
              <mc:AlternateContent xmlns:mc="http://schemas.openxmlformats.org/markup-compatibility/2006">
                <mc:Choice xmlns:v="urn:schemas-microsoft-com:vml" Requires="v">
                  <p:oleObj name="Document" r:id="rId12" imgW="150725" imgH="211015" progId="Word.Document.8">
                    <p:embed/>
                  </p:oleObj>
                </mc:Choice>
                <mc:Fallback>
                  <p:oleObj name="Document" r:id="rId12" imgW="150725" imgH="211015" progId="Word.Document.8">
                    <p:embed/>
                    <p:pic>
                      <p:nvPicPr>
                        <p:cNvPr id="0" name="Object 6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4" y="10785"/>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6" name="Objet 365">
              <a:extLst>
                <a:ext uri="{FF2B5EF4-FFF2-40B4-BE49-F238E27FC236}">
                  <a16:creationId xmlns:a16="http://schemas.microsoft.com/office/drawing/2014/main" id="{FA62D40E-DDF7-FA53-D544-B6C6026DC3E8}"/>
                </a:ext>
              </a:extLst>
            </p:cNvPr>
            <p:cNvGraphicFramePr>
              <a:graphicFrameLocks noChangeAspect="1"/>
            </p:cNvGraphicFramePr>
            <p:nvPr/>
          </p:nvGraphicFramePr>
          <p:xfrm>
            <a:off x="7107" y="10791"/>
            <a:ext cx="179" cy="334"/>
          </p:xfrm>
          <a:graphic>
            <a:graphicData uri="http://schemas.openxmlformats.org/presentationml/2006/ole">
              <mc:AlternateContent xmlns:mc="http://schemas.openxmlformats.org/markup-compatibility/2006">
                <mc:Choice xmlns:v="urn:schemas-microsoft-com:vml" Requires="v">
                  <p:oleObj name="Document" r:id="rId14" imgW="111760" imgH="213360" progId="Word.Document.8">
                    <p:embed/>
                  </p:oleObj>
                </mc:Choice>
                <mc:Fallback>
                  <p:oleObj name="Document" r:id="rId14" imgW="111760" imgH="213360" progId="Word.Document.8">
                    <p:embed/>
                    <p:pic>
                      <p:nvPicPr>
                        <p:cNvPr id="0" name="Object 6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7" y="10791"/>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7" name="Line 602">
              <a:extLst>
                <a:ext uri="{FF2B5EF4-FFF2-40B4-BE49-F238E27FC236}">
                  <a16:creationId xmlns:a16="http://schemas.microsoft.com/office/drawing/2014/main" id="{EABE50FE-BFB9-2959-232E-81C72A5FB534}"/>
                </a:ext>
              </a:extLst>
            </p:cNvPr>
            <p:cNvSpPr>
              <a:spLocks noChangeShapeType="1"/>
            </p:cNvSpPr>
            <p:nvPr/>
          </p:nvSpPr>
          <p:spPr bwMode="auto">
            <a:xfrm flipV="1">
              <a:off x="4108" y="10495"/>
              <a:ext cx="0" cy="627"/>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68" name="Objet 367">
              <a:extLst>
                <a:ext uri="{FF2B5EF4-FFF2-40B4-BE49-F238E27FC236}">
                  <a16:creationId xmlns:a16="http://schemas.microsoft.com/office/drawing/2014/main" id="{E5288E2B-51CC-CCB5-150A-22F1856A6CCD}"/>
                </a:ext>
              </a:extLst>
            </p:cNvPr>
            <p:cNvGraphicFramePr>
              <a:graphicFrameLocks noChangeAspect="1"/>
            </p:cNvGraphicFramePr>
            <p:nvPr/>
          </p:nvGraphicFramePr>
          <p:xfrm>
            <a:off x="3929" y="10495"/>
            <a:ext cx="179" cy="335"/>
          </p:xfrm>
          <a:graphic>
            <a:graphicData uri="http://schemas.openxmlformats.org/presentationml/2006/ole">
              <mc:AlternateContent xmlns:mc="http://schemas.openxmlformats.org/markup-compatibility/2006">
                <mc:Choice xmlns:v="urn:schemas-microsoft-com:vml" Requires="v">
                  <p:oleObj name="Document" r:id="rId16" imgW="111760" imgH="213360" progId="Word.Document.8">
                    <p:embed/>
                  </p:oleObj>
                </mc:Choice>
                <mc:Fallback>
                  <p:oleObj name="Document" r:id="rId16" imgW="111760" imgH="213360" progId="Word.Document.8">
                    <p:embed/>
                    <p:pic>
                      <p:nvPicPr>
                        <p:cNvPr id="0" name="Object 6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9" y="10495"/>
                          <a:ext cx="17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 name="Objet 368">
              <a:extLst>
                <a:ext uri="{FF2B5EF4-FFF2-40B4-BE49-F238E27FC236}">
                  <a16:creationId xmlns:a16="http://schemas.microsoft.com/office/drawing/2014/main" id="{B107680C-BD59-23C4-6159-6BC53BEC1C80}"/>
                </a:ext>
              </a:extLst>
            </p:cNvPr>
            <p:cNvGraphicFramePr>
              <a:graphicFrameLocks noChangeAspect="1"/>
            </p:cNvGraphicFramePr>
            <p:nvPr/>
          </p:nvGraphicFramePr>
          <p:xfrm>
            <a:off x="2936" y="11809"/>
            <a:ext cx="1137" cy="335"/>
          </p:xfrm>
          <a:graphic>
            <a:graphicData uri="http://schemas.openxmlformats.org/presentationml/2006/ole">
              <mc:AlternateContent xmlns:mc="http://schemas.openxmlformats.org/markup-compatibility/2006">
                <mc:Choice xmlns:v="urn:schemas-microsoft-com:vml" Requires="v">
                  <p:oleObj name="Document" r:id="rId18" imgW="723481" imgH="211015" progId="Word.Document.8">
                    <p:embed/>
                  </p:oleObj>
                </mc:Choice>
                <mc:Fallback>
                  <p:oleObj name="Document" r:id="rId18" imgW="723481" imgH="211015" progId="Word.Document.8">
                    <p:embed/>
                    <p:pic>
                      <p:nvPicPr>
                        <p:cNvPr id="0" name="Object 6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36" y="11809"/>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 name="Line 599">
              <a:extLst>
                <a:ext uri="{FF2B5EF4-FFF2-40B4-BE49-F238E27FC236}">
                  <a16:creationId xmlns:a16="http://schemas.microsoft.com/office/drawing/2014/main" id="{1E666C49-1150-A4AD-BFEA-B7BEF00E4F33}"/>
                </a:ext>
              </a:extLst>
            </p:cNvPr>
            <p:cNvSpPr>
              <a:spLocks noChangeShapeType="1"/>
            </p:cNvSpPr>
            <p:nvPr/>
          </p:nvSpPr>
          <p:spPr bwMode="auto">
            <a:xfrm>
              <a:off x="4112" y="12152"/>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71" name="Group 556">
              <a:extLst>
                <a:ext uri="{FF2B5EF4-FFF2-40B4-BE49-F238E27FC236}">
                  <a16:creationId xmlns:a16="http://schemas.microsoft.com/office/drawing/2014/main" id="{DE0B8F87-1A4C-CAE0-0402-D1B2959F40D7}"/>
                </a:ext>
              </a:extLst>
            </p:cNvPr>
            <p:cNvGrpSpPr>
              <a:grpSpLocks/>
            </p:cNvGrpSpPr>
            <p:nvPr/>
          </p:nvGrpSpPr>
          <p:grpSpPr bwMode="auto">
            <a:xfrm>
              <a:off x="4112" y="11696"/>
              <a:ext cx="570" cy="456"/>
              <a:chOff x="2097" y="3926"/>
              <a:chExt cx="564" cy="451"/>
            </a:xfrm>
          </p:grpSpPr>
          <p:grpSp>
            <p:nvGrpSpPr>
              <p:cNvPr id="574" name="Group 578">
                <a:extLst>
                  <a:ext uri="{FF2B5EF4-FFF2-40B4-BE49-F238E27FC236}">
                    <a16:creationId xmlns:a16="http://schemas.microsoft.com/office/drawing/2014/main" id="{CCA7610E-1761-1F5F-2D2B-AAC17C2E4E08}"/>
                  </a:ext>
                </a:extLst>
              </p:cNvPr>
              <p:cNvGrpSpPr>
                <a:grpSpLocks/>
              </p:cNvGrpSpPr>
              <p:nvPr/>
            </p:nvGrpSpPr>
            <p:grpSpPr bwMode="auto">
              <a:xfrm flipV="1">
                <a:off x="2097" y="3926"/>
                <a:ext cx="284" cy="227"/>
                <a:chOff x="-64" y="0"/>
                <a:chExt cx="20064" cy="19963"/>
              </a:xfrm>
            </p:grpSpPr>
            <p:sp>
              <p:nvSpPr>
                <p:cNvPr id="596" name="Line 598">
                  <a:extLst>
                    <a:ext uri="{FF2B5EF4-FFF2-40B4-BE49-F238E27FC236}">
                      <a16:creationId xmlns:a16="http://schemas.microsoft.com/office/drawing/2014/main" id="{9B778DDB-E124-B45E-C4A8-DAB97168359D}"/>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 name="Line 597">
                  <a:extLst>
                    <a:ext uri="{FF2B5EF4-FFF2-40B4-BE49-F238E27FC236}">
                      <a16:creationId xmlns:a16="http://schemas.microsoft.com/office/drawing/2014/main" id="{DF26D9E1-27F2-1105-05E5-2A8CA49656FE}"/>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 name="Line 596">
                  <a:extLst>
                    <a:ext uri="{FF2B5EF4-FFF2-40B4-BE49-F238E27FC236}">
                      <a16:creationId xmlns:a16="http://schemas.microsoft.com/office/drawing/2014/main" id="{C2F4CE47-8BA1-130C-FC9F-5876E94343C8}"/>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 name="Line 595">
                  <a:extLst>
                    <a:ext uri="{FF2B5EF4-FFF2-40B4-BE49-F238E27FC236}">
                      <a16:creationId xmlns:a16="http://schemas.microsoft.com/office/drawing/2014/main" id="{FB456E32-DAF3-6941-37E2-4A157850B636}"/>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 name="Line 594">
                  <a:extLst>
                    <a:ext uri="{FF2B5EF4-FFF2-40B4-BE49-F238E27FC236}">
                      <a16:creationId xmlns:a16="http://schemas.microsoft.com/office/drawing/2014/main" id="{A8B31A13-C327-A543-C503-2B479F905415}"/>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 name="Line 593">
                  <a:extLst>
                    <a:ext uri="{FF2B5EF4-FFF2-40B4-BE49-F238E27FC236}">
                      <a16:creationId xmlns:a16="http://schemas.microsoft.com/office/drawing/2014/main" id="{C5AA26F3-C99D-6509-DAD1-80977CCD9B05}"/>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 name="Line 592">
                  <a:extLst>
                    <a:ext uri="{FF2B5EF4-FFF2-40B4-BE49-F238E27FC236}">
                      <a16:creationId xmlns:a16="http://schemas.microsoft.com/office/drawing/2014/main" id="{64BEF9FD-980E-906E-A7C3-DBACFADF8981}"/>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 name="Line 591">
                  <a:extLst>
                    <a:ext uri="{FF2B5EF4-FFF2-40B4-BE49-F238E27FC236}">
                      <a16:creationId xmlns:a16="http://schemas.microsoft.com/office/drawing/2014/main" id="{B9998A79-33CB-1596-F91D-6E48EDE0A25E}"/>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 name="Line 590">
                  <a:extLst>
                    <a:ext uri="{FF2B5EF4-FFF2-40B4-BE49-F238E27FC236}">
                      <a16:creationId xmlns:a16="http://schemas.microsoft.com/office/drawing/2014/main" id="{67981A9F-DB98-E152-270C-DAFEE3C20FD6}"/>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 name="Line 589">
                  <a:extLst>
                    <a:ext uri="{FF2B5EF4-FFF2-40B4-BE49-F238E27FC236}">
                      <a16:creationId xmlns:a16="http://schemas.microsoft.com/office/drawing/2014/main" id="{F0B6E641-B054-9E1B-44F6-396304F8D506}"/>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 name="Line 588">
                  <a:extLst>
                    <a:ext uri="{FF2B5EF4-FFF2-40B4-BE49-F238E27FC236}">
                      <a16:creationId xmlns:a16="http://schemas.microsoft.com/office/drawing/2014/main" id="{B867EBCA-99D0-D634-68AA-79221CE2C6F0}"/>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 name="Line 587">
                  <a:extLst>
                    <a:ext uri="{FF2B5EF4-FFF2-40B4-BE49-F238E27FC236}">
                      <a16:creationId xmlns:a16="http://schemas.microsoft.com/office/drawing/2014/main" id="{C0B76853-FEE4-2E61-2036-7BD2A137EDDC}"/>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 name="Line 586">
                  <a:extLst>
                    <a:ext uri="{FF2B5EF4-FFF2-40B4-BE49-F238E27FC236}">
                      <a16:creationId xmlns:a16="http://schemas.microsoft.com/office/drawing/2014/main" id="{06D0101A-4203-C253-8EBB-D265FBB0F1BC}"/>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 name="Line 585">
                  <a:extLst>
                    <a:ext uri="{FF2B5EF4-FFF2-40B4-BE49-F238E27FC236}">
                      <a16:creationId xmlns:a16="http://schemas.microsoft.com/office/drawing/2014/main" id="{3FC712CD-23AB-DC32-86FB-EF7CA3194262}"/>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 name="Line 584">
                  <a:extLst>
                    <a:ext uri="{FF2B5EF4-FFF2-40B4-BE49-F238E27FC236}">
                      <a16:creationId xmlns:a16="http://schemas.microsoft.com/office/drawing/2014/main" id="{D726FF8E-89E5-487E-E393-A2E6C63554CD}"/>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1" name="Line 583">
                  <a:extLst>
                    <a:ext uri="{FF2B5EF4-FFF2-40B4-BE49-F238E27FC236}">
                      <a16:creationId xmlns:a16="http://schemas.microsoft.com/office/drawing/2014/main" id="{81840B1D-2A85-B3F7-FF32-6EFDE31774A1}"/>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 name="Line 582">
                  <a:extLst>
                    <a:ext uri="{FF2B5EF4-FFF2-40B4-BE49-F238E27FC236}">
                      <a16:creationId xmlns:a16="http://schemas.microsoft.com/office/drawing/2014/main" id="{55744134-1E53-FEE9-DF36-43353BBDD222}"/>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 name="Line 581">
                  <a:extLst>
                    <a:ext uri="{FF2B5EF4-FFF2-40B4-BE49-F238E27FC236}">
                      <a16:creationId xmlns:a16="http://schemas.microsoft.com/office/drawing/2014/main" id="{F58F424A-0225-BB09-D61F-F3AAA75C9DA9}"/>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 name="Line 580">
                  <a:extLst>
                    <a:ext uri="{FF2B5EF4-FFF2-40B4-BE49-F238E27FC236}">
                      <a16:creationId xmlns:a16="http://schemas.microsoft.com/office/drawing/2014/main" id="{5070D1A6-FE73-C6F0-2C94-4659E895F62B}"/>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 name="Line 579">
                  <a:extLst>
                    <a:ext uri="{FF2B5EF4-FFF2-40B4-BE49-F238E27FC236}">
                      <a16:creationId xmlns:a16="http://schemas.microsoft.com/office/drawing/2014/main" id="{761C9274-BEBE-76E1-D31D-77FAF81236E3}"/>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75" name="Group 557">
                <a:extLst>
                  <a:ext uri="{FF2B5EF4-FFF2-40B4-BE49-F238E27FC236}">
                    <a16:creationId xmlns:a16="http://schemas.microsoft.com/office/drawing/2014/main" id="{6A9FF499-F612-EBC5-FFE1-1DD44FADDCE5}"/>
                  </a:ext>
                </a:extLst>
              </p:cNvPr>
              <p:cNvGrpSpPr>
                <a:grpSpLocks/>
              </p:cNvGrpSpPr>
              <p:nvPr/>
            </p:nvGrpSpPr>
            <p:grpSpPr bwMode="auto">
              <a:xfrm flipV="1">
                <a:off x="2378" y="4150"/>
                <a:ext cx="283" cy="227"/>
                <a:chOff x="0" y="7"/>
                <a:chExt cx="20004" cy="19993"/>
              </a:xfrm>
            </p:grpSpPr>
            <p:sp>
              <p:nvSpPr>
                <p:cNvPr id="576" name="Line 577">
                  <a:extLst>
                    <a:ext uri="{FF2B5EF4-FFF2-40B4-BE49-F238E27FC236}">
                      <a16:creationId xmlns:a16="http://schemas.microsoft.com/office/drawing/2014/main" id="{EE6631A4-B30C-F5A5-C667-9ABCAFABA359}"/>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 name="Line 576">
                  <a:extLst>
                    <a:ext uri="{FF2B5EF4-FFF2-40B4-BE49-F238E27FC236}">
                      <a16:creationId xmlns:a16="http://schemas.microsoft.com/office/drawing/2014/main" id="{99B4BB90-59DF-2B80-BB2C-F8AD90D05643}"/>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 name="Line 575">
                  <a:extLst>
                    <a:ext uri="{FF2B5EF4-FFF2-40B4-BE49-F238E27FC236}">
                      <a16:creationId xmlns:a16="http://schemas.microsoft.com/office/drawing/2014/main" id="{17F3029A-CC59-D562-1B48-7CDD0AC6B512}"/>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 name="Line 574">
                  <a:extLst>
                    <a:ext uri="{FF2B5EF4-FFF2-40B4-BE49-F238E27FC236}">
                      <a16:creationId xmlns:a16="http://schemas.microsoft.com/office/drawing/2014/main" id="{0376B6E2-5D85-C953-3697-0B69A607CE51}"/>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 name="Line 573">
                  <a:extLst>
                    <a:ext uri="{FF2B5EF4-FFF2-40B4-BE49-F238E27FC236}">
                      <a16:creationId xmlns:a16="http://schemas.microsoft.com/office/drawing/2014/main" id="{90D6BD42-895F-320E-7E84-685D54C11CF4}"/>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 name="Line 572">
                  <a:extLst>
                    <a:ext uri="{FF2B5EF4-FFF2-40B4-BE49-F238E27FC236}">
                      <a16:creationId xmlns:a16="http://schemas.microsoft.com/office/drawing/2014/main" id="{B2320F32-4998-40C8-3AFC-CCAE61FDFE86}"/>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 name="Line 571">
                  <a:extLst>
                    <a:ext uri="{FF2B5EF4-FFF2-40B4-BE49-F238E27FC236}">
                      <a16:creationId xmlns:a16="http://schemas.microsoft.com/office/drawing/2014/main" id="{DCC3F89E-8672-6FCB-B058-0397CE4CC3FA}"/>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 name="Line 570">
                  <a:extLst>
                    <a:ext uri="{FF2B5EF4-FFF2-40B4-BE49-F238E27FC236}">
                      <a16:creationId xmlns:a16="http://schemas.microsoft.com/office/drawing/2014/main" id="{AA5B5317-2E38-D4FE-5253-032B40BA5AC6}"/>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 name="Line 569">
                  <a:extLst>
                    <a:ext uri="{FF2B5EF4-FFF2-40B4-BE49-F238E27FC236}">
                      <a16:creationId xmlns:a16="http://schemas.microsoft.com/office/drawing/2014/main" id="{ABD17AC0-79D5-C37C-36AF-42EFD8E674DD}"/>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 name="Line 568">
                  <a:extLst>
                    <a:ext uri="{FF2B5EF4-FFF2-40B4-BE49-F238E27FC236}">
                      <a16:creationId xmlns:a16="http://schemas.microsoft.com/office/drawing/2014/main" id="{E4391D20-20AF-EF07-ECE4-1C4820591DAC}"/>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 name="Line 567">
                  <a:extLst>
                    <a:ext uri="{FF2B5EF4-FFF2-40B4-BE49-F238E27FC236}">
                      <a16:creationId xmlns:a16="http://schemas.microsoft.com/office/drawing/2014/main" id="{71DC8DB6-8D26-9B3E-E6D9-C3D1ED79D9AE}"/>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 name="Line 566">
                  <a:extLst>
                    <a:ext uri="{FF2B5EF4-FFF2-40B4-BE49-F238E27FC236}">
                      <a16:creationId xmlns:a16="http://schemas.microsoft.com/office/drawing/2014/main" id="{AEDFFA7B-0FF1-266B-0C58-2E2F0710D39D}"/>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 name="Line 565">
                  <a:extLst>
                    <a:ext uri="{FF2B5EF4-FFF2-40B4-BE49-F238E27FC236}">
                      <a16:creationId xmlns:a16="http://schemas.microsoft.com/office/drawing/2014/main" id="{97C347F3-89A3-C460-332C-457F2DA0EB44}"/>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 name="Line 564">
                  <a:extLst>
                    <a:ext uri="{FF2B5EF4-FFF2-40B4-BE49-F238E27FC236}">
                      <a16:creationId xmlns:a16="http://schemas.microsoft.com/office/drawing/2014/main" id="{E92AA62C-B8EB-5E0F-1402-9ADE4CF051AC}"/>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 name="Line 563">
                  <a:extLst>
                    <a:ext uri="{FF2B5EF4-FFF2-40B4-BE49-F238E27FC236}">
                      <a16:creationId xmlns:a16="http://schemas.microsoft.com/office/drawing/2014/main" id="{D4DEC533-9598-73B1-B883-CA05F4EB4CDE}"/>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 name="Line 562">
                  <a:extLst>
                    <a:ext uri="{FF2B5EF4-FFF2-40B4-BE49-F238E27FC236}">
                      <a16:creationId xmlns:a16="http://schemas.microsoft.com/office/drawing/2014/main" id="{F2F3D77A-0837-F16C-AA3A-396E154D93B3}"/>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 name="Line 561">
                  <a:extLst>
                    <a:ext uri="{FF2B5EF4-FFF2-40B4-BE49-F238E27FC236}">
                      <a16:creationId xmlns:a16="http://schemas.microsoft.com/office/drawing/2014/main" id="{A70CC9EE-A020-5C61-04B7-0FB45AF35A21}"/>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 name="Line 560">
                  <a:extLst>
                    <a:ext uri="{FF2B5EF4-FFF2-40B4-BE49-F238E27FC236}">
                      <a16:creationId xmlns:a16="http://schemas.microsoft.com/office/drawing/2014/main" id="{74674539-8DE7-11F1-2E1B-EDCDFD47FE14}"/>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 name="Line 559">
                  <a:extLst>
                    <a:ext uri="{FF2B5EF4-FFF2-40B4-BE49-F238E27FC236}">
                      <a16:creationId xmlns:a16="http://schemas.microsoft.com/office/drawing/2014/main" id="{3B154CF5-41C8-1E31-D454-5DFEE97F839E}"/>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 name="Line 558">
                  <a:extLst>
                    <a:ext uri="{FF2B5EF4-FFF2-40B4-BE49-F238E27FC236}">
                      <a16:creationId xmlns:a16="http://schemas.microsoft.com/office/drawing/2014/main" id="{1F53F617-AD78-E913-5D6A-F2D5B3126509}"/>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72" name="Line 555">
              <a:extLst>
                <a:ext uri="{FF2B5EF4-FFF2-40B4-BE49-F238E27FC236}">
                  <a16:creationId xmlns:a16="http://schemas.microsoft.com/office/drawing/2014/main" id="{717110DA-D494-675D-8907-0F4CFFC6EF87}"/>
                </a:ext>
              </a:extLst>
            </p:cNvPr>
            <p:cNvSpPr>
              <a:spLocks noChangeShapeType="1"/>
            </p:cNvSpPr>
            <p:nvPr/>
          </p:nvSpPr>
          <p:spPr bwMode="auto">
            <a:xfrm>
              <a:off x="4682" y="12152"/>
              <a:ext cx="376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73" name="Objet 372">
              <a:extLst>
                <a:ext uri="{FF2B5EF4-FFF2-40B4-BE49-F238E27FC236}">
                  <a16:creationId xmlns:a16="http://schemas.microsoft.com/office/drawing/2014/main" id="{DBBD4B6F-F7DA-34B6-8B90-A90BFADA95BB}"/>
                </a:ext>
              </a:extLst>
            </p:cNvPr>
            <p:cNvGraphicFramePr>
              <a:graphicFrameLocks noChangeAspect="1"/>
            </p:cNvGraphicFramePr>
            <p:nvPr/>
          </p:nvGraphicFramePr>
          <p:xfrm>
            <a:off x="4151" y="11364"/>
            <a:ext cx="179" cy="334"/>
          </p:xfrm>
          <a:graphic>
            <a:graphicData uri="http://schemas.openxmlformats.org/presentationml/2006/ole">
              <mc:AlternateContent xmlns:mc="http://schemas.openxmlformats.org/markup-compatibility/2006">
                <mc:Choice xmlns:v="urn:schemas-microsoft-com:vml" Requires="v">
                  <p:oleObj name="Document" r:id="rId20" imgW="111760" imgH="213360" progId="Word.Document.8">
                    <p:embed/>
                  </p:oleObj>
                </mc:Choice>
                <mc:Fallback>
                  <p:oleObj name="Document" r:id="rId20" imgW="111760" imgH="213360" progId="Word.Document.8">
                    <p:embed/>
                    <p:pic>
                      <p:nvPicPr>
                        <p:cNvPr id="0" name="Object 5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 y="11364"/>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 name="Objet 373">
              <a:extLst>
                <a:ext uri="{FF2B5EF4-FFF2-40B4-BE49-F238E27FC236}">
                  <a16:creationId xmlns:a16="http://schemas.microsoft.com/office/drawing/2014/main" id="{55EAA678-020B-2B7D-4374-BECFB2555595}"/>
                </a:ext>
              </a:extLst>
            </p:cNvPr>
            <p:cNvGraphicFramePr>
              <a:graphicFrameLocks noChangeAspect="1"/>
            </p:cNvGraphicFramePr>
            <p:nvPr/>
          </p:nvGraphicFramePr>
          <p:xfrm>
            <a:off x="5356" y="11823"/>
            <a:ext cx="238" cy="334"/>
          </p:xfrm>
          <a:graphic>
            <a:graphicData uri="http://schemas.openxmlformats.org/presentationml/2006/ole">
              <mc:AlternateContent xmlns:mc="http://schemas.openxmlformats.org/markup-compatibility/2006">
                <mc:Choice xmlns:v="urn:schemas-microsoft-com:vml" Requires="v">
                  <p:oleObj name="Document" r:id="rId21" imgW="150725" imgH="211015" progId="Word.Document.8">
                    <p:embed/>
                  </p:oleObj>
                </mc:Choice>
                <mc:Fallback>
                  <p:oleObj name="Document" r:id="rId21" imgW="150725" imgH="211015" progId="Word.Document.8">
                    <p:embed/>
                    <p:pic>
                      <p:nvPicPr>
                        <p:cNvPr id="0" name="Object 5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6" y="11823"/>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 name="Objet 374">
              <a:extLst>
                <a:ext uri="{FF2B5EF4-FFF2-40B4-BE49-F238E27FC236}">
                  <a16:creationId xmlns:a16="http://schemas.microsoft.com/office/drawing/2014/main" id="{677024DF-AD73-3D32-6754-6C82FF64B9F2}"/>
                </a:ext>
              </a:extLst>
            </p:cNvPr>
            <p:cNvGraphicFramePr>
              <a:graphicFrameLocks noChangeAspect="1"/>
            </p:cNvGraphicFramePr>
            <p:nvPr/>
          </p:nvGraphicFramePr>
          <p:xfrm>
            <a:off x="3987" y="12048"/>
            <a:ext cx="278" cy="335"/>
          </p:xfrm>
          <a:graphic>
            <a:graphicData uri="http://schemas.openxmlformats.org/presentationml/2006/ole">
              <mc:AlternateContent xmlns:mc="http://schemas.openxmlformats.org/markup-compatibility/2006">
                <mc:Choice xmlns:v="urn:schemas-microsoft-com:vml" Requires="v">
                  <p:oleObj name="Document" r:id="rId22" imgW="180870" imgH="211015" progId="Word.Document.8">
                    <p:embed/>
                  </p:oleObj>
                </mc:Choice>
                <mc:Fallback>
                  <p:oleObj name="Document" r:id="rId22" imgW="180870" imgH="211015" progId="Word.Document.8">
                    <p:embed/>
                    <p:pic>
                      <p:nvPicPr>
                        <p:cNvPr id="0" name="Object 55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7" y="12048"/>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 name="Objet 375">
              <a:extLst>
                <a:ext uri="{FF2B5EF4-FFF2-40B4-BE49-F238E27FC236}">
                  <a16:creationId xmlns:a16="http://schemas.microsoft.com/office/drawing/2014/main" id="{BE17AE29-78E0-C2B3-8613-BD554E285CD4}"/>
                </a:ext>
              </a:extLst>
            </p:cNvPr>
            <p:cNvGraphicFramePr>
              <a:graphicFrameLocks noChangeAspect="1"/>
            </p:cNvGraphicFramePr>
            <p:nvPr/>
          </p:nvGraphicFramePr>
          <p:xfrm>
            <a:off x="8843" y="12152"/>
            <a:ext cx="179" cy="336"/>
          </p:xfrm>
          <a:graphic>
            <a:graphicData uri="http://schemas.openxmlformats.org/presentationml/2006/ole">
              <mc:AlternateContent xmlns:mc="http://schemas.openxmlformats.org/markup-compatibility/2006">
                <mc:Choice xmlns:v="urn:schemas-microsoft-com:vml" Requires="v">
                  <p:oleObj name="Document" r:id="rId24" imgW="111760" imgH="213360" progId="Word.Document.8">
                    <p:embed/>
                  </p:oleObj>
                </mc:Choice>
                <mc:Fallback>
                  <p:oleObj name="Document" r:id="rId24" imgW="111760" imgH="213360" progId="Word.Document.8">
                    <p:embed/>
                    <p:pic>
                      <p:nvPicPr>
                        <p:cNvPr id="0" name="Object 5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3" y="12152"/>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7" name="Line 550">
              <a:extLst>
                <a:ext uri="{FF2B5EF4-FFF2-40B4-BE49-F238E27FC236}">
                  <a16:creationId xmlns:a16="http://schemas.microsoft.com/office/drawing/2014/main" id="{18F38A52-0541-79FB-E50E-66DBA19F975B}"/>
                </a:ext>
              </a:extLst>
            </p:cNvPr>
            <p:cNvSpPr>
              <a:spLocks noChangeShapeType="1"/>
            </p:cNvSpPr>
            <p:nvPr/>
          </p:nvSpPr>
          <p:spPr bwMode="auto">
            <a:xfrm flipV="1">
              <a:off x="4110" y="11525"/>
              <a:ext cx="0" cy="627"/>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78" name="Objet 377">
              <a:extLst>
                <a:ext uri="{FF2B5EF4-FFF2-40B4-BE49-F238E27FC236}">
                  <a16:creationId xmlns:a16="http://schemas.microsoft.com/office/drawing/2014/main" id="{8A95FF20-1317-A04C-D559-3542910F52F6}"/>
                </a:ext>
              </a:extLst>
            </p:cNvPr>
            <p:cNvGraphicFramePr>
              <a:graphicFrameLocks noChangeAspect="1"/>
            </p:cNvGraphicFramePr>
            <p:nvPr/>
          </p:nvGraphicFramePr>
          <p:xfrm>
            <a:off x="3931" y="11525"/>
            <a:ext cx="179" cy="335"/>
          </p:xfrm>
          <a:graphic>
            <a:graphicData uri="http://schemas.openxmlformats.org/presentationml/2006/ole">
              <mc:AlternateContent xmlns:mc="http://schemas.openxmlformats.org/markup-compatibility/2006">
                <mc:Choice xmlns:v="urn:schemas-microsoft-com:vml" Requires="v">
                  <p:oleObj name="Document" r:id="rId25" imgW="111760" imgH="213360" progId="Word.Document.8">
                    <p:embed/>
                  </p:oleObj>
                </mc:Choice>
                <mc:Fallback>
                  <p:oleObj name="Document" r:id="rId25" imgW="111760" imgH="213360" progId="Word.Document.8">
                    <p:embed/>
                    <p:pic>
                      <p:nvPicPr>
                        <p:cNvPr id="0" name="Object 5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31" y="11525"/>
                          <a:ext cx="17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 name="Objet 378">
              <a:extLst>
                <a:ext uri="{FF2B5EF4-FFF2-40B4-BE49-F238E27FC236}">
                  <a16:creationId xmlns:a16="http://schemas.microsoft.com/office/drawing/2014/main" id="{6AA23A4F-9045-AE83-C2B0-F0F5AACA3173}"/>
                </a:ext>
              </a:extLst>
            </p:cNvPr>
            <p:cNvGraphicFramePr>
              <a:graphicFrameLocks noChangeAspect="1"/>
            </p:cNvGraphicFramePr>
            <p:nvPr/>
          </p:nvGraphicFramePr>
          <p:xfrm>
            <a:off x="2936" y="12843"/>
            <a:ext cx="1137" cy="335"/>
          </p:xfrm>
          <a:graphic>
            <a:graphicData uri="http://schemas.openxmlformats.org/presentationml/2006/ole">
              <mc:AlternateContent xmlns:mc="http://schemas.openxmlformats.org/markup-compatibility/2006">
                <mc:Choice xmlns:v="urn:schemas-microsoft-com:vml" Requires="v">
                  <p:oleObj name="Document" r:id="rId26" imgW="723481" imgH="211015" progId="Word.Document.8">
                    <p:embed/>
                  </p:oleObj>
                </mc:Choice>
                <mc:Fallback>
                  <p:oleObj name="Document" r:id="rId26" imgW="723481" imgH="211015" progId="Word.Document.8">
                    <p:embed/>
                    <p:pic>
                      <p:nvPicPr>
                        <p:cNvPr id="0" name="Object 54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6" y="12843"/>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0" name="Line 547">
              <a:extLst>
                <a:ext uri="{FF2B5EF4-FFF2-40B4-BE49-F238E27FC236}">
                  <a16:creationId xmlns:a16="http://schemas.microsoft.com/office/drawing/2014/main" id="{C488FF8A-5D17-A5A3-B25B-B5F48F889021}"/>
                </a:ext>
              </a:extLst>
            </p:cNvPr>
            <p:cNvSpPr>
              <a:spLocks noChangeShapeType="1"/>
            </p:cNvSpPr>
            <p:nvPr/>
          </p:nvSpPr>
          <p:spPr bwMode="auto">
            <a:xfrm>
              <a:off x="4112" y="13170"/>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1" name="Group 462">
              <a:extLst>
                <a:ext uri="{FF2B5EF4-FFF2-40B4-BE49-F238E27FC236}">
                  <a16:creationId xmlns:a16="http://schemas.microsoft.com/office/drawing/2014/main" id="{A6DCF853-4B4B-D5B1-D9CE-95308C44C793}"/>
                </a:ext>
              </a:extLst>
            </p:cNvPr>
            <p:cNvGrpSpPr>
              <a:grpSpLocks/>
            </p:cNvGrpSpPr>
            <p:nvPr/>
          </p:nvGrpSpPr>
          <p:grpSpPr bwMode="auto">
            <a:xfrm>
              <a:off x="4910" y="12714"/>
              <a:ext cx="1140" cy="456"/>
              <a:chOff x="3691" y="2245"/>
              <a:chExt cx="4522" cy="2260"/>
            </a:xfrm>
          </p:grpSpPr>
          <p:grpSp>
            <p:nvGrpSpPr>
              <p:cNvPr id="490" name="Group 526">
                <a:extLst>
                  <a:ext uri="{FF2B5EF4-FFF2-40B4-BE49-F238E27FC236}">
                    <a16:creationId xmlns:a16="http://schemas.microsoft.com/office/drawing/2014/main" id="{D34B51DE-F9DC-EE81-D95E-C5FA8EAF652D}"/>
                  </a:ext>
                </a:extLst>
              </p:cNvPr>
              <p:cNvGrpSpPr>
                <a:grpSpLocks/>
              </p:cNvGrpSpPr>
              <p:nvPr/>
            </p:nvGrpSpPr>
            <p:grpSpPr bwMode="auto">
              <a:xfrm flipV="1">
                <a:off x="4810" y="2245"/>
                <a:ext cx="1134" cy="1135"/>
                <a:chOff x="0" y="0"/>
                <a:chExt cx="20004" cy="19993"/>
              </a:xfrm>
            </p:grpSpPr>
            <p:sp>
              <p:nvSpPr>
                <p:cNvPr id="554" name="Line 546">
                  <a:extLst>
                    <a:ext uri="{FF2B5EF4-FFF2-40B4-BE49-F238E27FC236}">
                      <a16:creationId xmlns:a16="http://schemas.microsoft.com/office/drawing/2014/main" id="{0C2A51EB-252D-F81F-1AC1-A14B134A8D82}"/>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 name="Line 545">
                  <a:extLst>
                    <a:ext uri="{FF2B5EF4-FFF2-40B4-BE49-F238E27FC236}">
                      <a16:creationId xmlns:a16="http://schemas.microsoft.com/office/drawing/2014/main" id="{4784027F-4668-9F13-08A1-5605EFDBA4D5}"/>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 name="Line 544">
                  <a:extLst>
                    <a:ext uri="{FF2B5EF4-FFF2-40B4-BE49-F238E27FC236}">
                      <a16:creationId xmlns:a16="http://schemas.microsoft.com/office/drawing/2014/main" id="{C88B9333-3D55-6237-9273-58F286E4A430}"/>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 name="Line 543">
                  <a:extLst>
                    <a:ext uri="{FF2B5EF4-FFF2-40B4-BE49-F238E27FC236}">
                      <a16:creationId xmlns:a16="http://schemas.microsoft.com/office/drawing/2014/main" id="{21C8923B-01FF-D985-ACE0-128BC5D29E4E}"/>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 name="Line 542">
                  <a:extLst>
                    <a:ext uri="{FF2B5EF4-FFF2-40B4-BE49-F238E27FC236}">
                      <a16:creationId xmlns:a16="http://schemas.microsoft.com/office/drawing/2014/main" id="{FE763580-59D9-9B9B-BBF0-7EADE33615BB}"/>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 name="Line 541">
                  <a:extLst>
                    <a:ext uri="{FF2B5EF4-FFF2-40B4-BE49-F238E27FC236}">
                      <a16:creationId xmlns:a16="http://schemas.microsoft.com/office/drawing/2014/main" id="{3976E209-0487-657A-9A42-4A7AD0521095}"/>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 name="Line 540">
                  <a:extLst>
                    <a:ext uri="{FF2B5EF4-FFF2-40B4-BE49-F238E27FC236}">
                      <a16:creationId xmlns:a16="http://schemas.microsoft.com/office/drawing/2014/main" id="{A6544024-5836-8CD1-2A55-133D8218E78F}"/>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 name="Line 539">
                  <a:extLst>
                    <a:ext uri="{FF2B5EF4-FFF2-40B4-BE49-F238E27FC236}">
                      <a16:creationId xmlns:a16="http://schemas.microsoft.com/office/drawing/2014/main" id="{E42E6883-42C1-5EF6-F15F-07485F100DA7}"/>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 name="Line 538">
                  <a:extLst>
                    <a:ext uri="{FF2B5EF4-FFF2-40B4-BE49-F238E27FC236}">
                      <a16:creationId xmlns:a16="http://schemas.microsoft.com/office/drawing/2014/main" id="{8AC1A29D-F145-6244-C82C-60A02A8D2940}"/>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 name="Line 537">
                  <a:extLst>
                    <a:ext uri="{FF2B5EF4-FFF2-40B4-BE49-F238E27FC236}">
                      <a16:creationId xmlns:a16="http://schemas.microsoft.com/office/drawing/2014/main" id="{A3FA0F8A-C249-9473-6A1B-00E10B5117B7}"/>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 name="Line 536">
                  <a:extLst>
                    <a:ext uri="{FF2B5EF4-FFF2-40B4-BE49-F238E27FC236}">
                      <a16:creationId xmlns:a16="http://schemas.microsoft.com/office/drawing/2014/main" id="{A0038D87-6E9A-0D3C-19AE-649AD1A3DD03}"/>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 name="Line 535">
                  <a:extLst>
                    <a:ext uri="{FF2B5EF4-FFF2-40B4-BE49-F238E27FC236}">
                      <a16:creationId xmlns:a16="http://schemas.microsoft.com/office/drawing/2014/main" id="{692D9FF3-17A2-D327-BF5B-3BB62D2357C5}"/>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 name="Line 534">
                  <a:extLst>
                    <a:ext uri="{FF2B5EF4-FFF2-40B4-BE49-F238E27FC236}">
                      <a16:creationId xmlns:a16="http://schemas.microsoft.com/office/drawing/2014/main" id="{A96B50CE-BF8C-B1E6-C4C1-1E1DDF665A1E}"/>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 name="Line 533">
                  <a:extLst>
                    <a:ext uri="{FF2B5EF4-FFF2-40B4-BE49-F238E27FC236}">
                      <a16:creationId xmlns:a16="http://schemas.microsoft.com/office/drawing/2014/main" id="{31B0239D-47AB-E5CA-3C3A-E0CD5422CD86}"/>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 name="Line 532">
                  <a:extLst>
                    <a:ext uri="{FF2B5EF4-FFF2-40B4-BE49-F238E27FC236}">
                      <a16:creationId xmlns:a16="http://schemas.microsoft.com/office/drawing/2014/main" id="{4BE8FDF8-3DDC-1299-0A0A-853E72566E1B}"/>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 name="Line 531">
                  <a:extLst>
                    <a:ext uri="{FF2B5EF4-FFF2-40B4-BE49-F238E27FC236}">
                      <a16:creationId xmlns:a16="http://schemas.microsoft.com/office/drawing/2014/main" id="{747B1516-A49A-AA86-90CB-A9C3CF1F881D}"/>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 name="Line 530">
                  <a:extLst>
                    <a:ext uri="{FF2B5EF4-FFF2-40B4-BE49-F238E27FC236}">
                      <a16:creationId xmlns:a16="http://schemas.microsoft.com/office/drawing/2014/main" id="{E07D142C-B8DE-2682-881D-D30B87FF4376}"/>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 name="Line 529">
                  <a:extLst>
                    <a:ext uri="{FF2B5EF4-FFF2-40B4-BE49-F238E27FC236}">
                      <a16:creationId xmlns:a16="http://schemas.microsoft.com/office/drawing/2014/main" id="{E498E115-3C5B-EC20-4692-0067927E0D25}"/>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 name="Line 528">
                  <a:extLst>
                    <a:ext uri="{FF2B5EF4-FFF2-40B4-BE49-F238E27FC236}">
                      <a16:creationId xmlns:a16="http://schemas.microsoft.com/office/drawing/2014/main" id="{18EDDEA0-F6BE-3841-5DC2-A1BD8A72D010}"/>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 name="Line 527">
                  <a:extLst>
                    <a:ext uri="{FF2B5EF4-FFF2-40B4-BE49-F238E27FC236}">
                      <a16:creationId xmlns:a16="http://schemas.microsoft.com/office/drawing/2014/main" id="{8C43C5CF-C774-C1AE-8C90-FDF1BF15C119}"/>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91" name="Group 505">
                <a:extLst>
                  <a:ext uri="{FF2B5EF4-FFF2-40B4-BE49-F238E27FC236}">
                    <a16:creationId xmlns:a16="http://schemas.microsoft.com/office/drawing/2014/main" id="{32774C5A-DCD0-96D8-DE3C-4059EC75254B}"/>
                  </a:ext>
                </a:extLst>
              </p:cNvPr>
              <p:cNvGrpSpPr>
                <a:grpSpLocks/>
              </p:cNvGrpSpPr>
              <p:nvPr/>
            </p:nvGrpSpPr>
            <p:grpSpPr bwMode="auto">
              <a:xfrm flipV="1">
                <a:off x="3691" y="3370"/>
                <a:ext cx="1134" cy="1135"/>
                <a:chOff x="-4" y="7"/>
                <a:chExt cx="20004" cy="19993"/>
              </a:xfrm>
            </p:grpSpPr>
            <p:sp>
              <p:nvSpPr>
                <p:cNvPr id="534" name="Line 525">
                  <a:extLst>
                    <a:ext uri="{FF2B5EF4-FFF2-40B4-BE49-F238E27FC236}">
                      <a16:creationId xmlns:a16="http://schemas.microsoft.com/office/drawing/2014/main" id="{183E3D22-D09B-4EDA-54EF-A97204ACA6CD}"/>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 name="Line 524">
                  <a:extLst>
                    <a:ext uri="{FF2B5EF4-FFF2-40B4-BE49-F238E27FC236}">
                      <a16:creationId xmlns:a16="http://schemas.microsoft.com/office/drawing/2014/main" id="{0BA19F09-E4C5-05EC-1AE5-A5F8931E5FAA}"/>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Line 523">
                  <a:extLst>
                    <a:ext uri="{FF2B5EF4-FFF2-40B4-BE49-F238E27FC236}">
                      <a16:creationId xmlns:a16="http://schemas.microsoft.com/office/drawing/2014/main" id="{5AE36021-0BB6-16CB-90D6-A726226E1515}"/>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 name="Line 522">
                  <a:extLst>
                    <a:ext uri="{FF2B5EF4-FFF2-40B4-BE49-F238E27FC236}">
                      <a16:creationId xmlns:a16="http://schemas.microsoft.com/office/drawing/2014/main" id="{CBF54780-5AF0-91EF-C7B0-9FEE08782020}"/>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 name="Line 521">
                  <a:extLst>
                    <a:ext uri="{FF2B5EF4-FFF2-40B4-BE49-F238E27FC236}">
                      <a16:creationId xmlns:a16="http://schemas.microsoft.com/office/drawing/2014/main" id="{D622B3D8-56AE-A00B-19FB-CFA80E340779}"/>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 name="Line 520">
                  <a:extLst>
                    <a:ext uri="{FF2B5EF4-FFF2-40B4-BE49-F238E27FC236}">
                      <a16:creationId xmlns:a16="http://schemas.microsoft.com/office/drawing/2014/main" id="{5186AF47-3AAC-C320-D42E-7D735BFDF0C0}"/>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 name="Line 519">
                  <a:extLst>
                    <a:ext uri="{FF2B5EF4-FFF2-40B4-BE49-F238E27FC236}">
                      <a16:creationId xmlns:a16="http://schemas.microsoft.com/office/drawing/2014/main" id="{493B4B7A-EA03-1D4D-81F6-A88AAF6AF15B}"/>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 name="Line 518">
                  <a:extLst>
                    <a:ext uri="{FF2B5EF4-FFF2-40B4-BE49-F238E27FC236}">
                      <a16:creationId xmlns:a16="http://schemas.microsoft.com/office/drawing/2014/main" id="{E3AC812A-B3E8-D2A4-F5D1-AA569BD8077D}"/>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 name="Line 517">
                  <a:extLst>
                    <a:ext uri="{FF2B5EF4-FFF2-40B4-BE49-F238E27FC236}">
                      <a16:creationId xmlns:a16="http://schemas.microsoft.com/office/drawing/2014/main" id="{A787DA6D-E2AC-F359-33C4-1BA8954C6660}"/>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 name="Line 516">
                  <a:extLst>
                    <a:ext uri="{FF2B5EF4-FFF2-40B4-BE49-F238E27FC236}">
                      <a16:creationId xmlns:a16="http://schemas.microsoft.com/office/drawing/2014/main" id="{9CBC4725-FAAB-087B-A23F-7D66951BCAF2}"/>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Line 515">
                  <a:extLst>
                    <a:ext uri="{FF2B5EF4-FFF2-40B4-BE49-F238E27FC236}">
                      <a16:creationId xmlns:a16="http://schemas.microsoft.com/office/drawing/2014/main" id="{9053126B-AC04-45D4-3233-2204EDE4E26C}"/>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 name="Line 514">
                  <a:extLst>
                    <a:ext uri="{FF2B5EF4-FFF2-40B4-BE49-F238E27FC236}">
                      <a16:creationId xmlns:a16="http://schemas.microsoft.com/office/drawing/2014/main" id="{6263D9DF-F9CC-671F-10B5-2CAE51AF71B9}"/>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 name="Line 513">
                  <a:extLst>
                    <a:ext uri="{FF2B5EF4-FFF2-40B4-BE49-F238E27FC236}">
                      <a16:creationId xmlns:a16="http://schemas.microsoft.com/office/drawing/2014/main" id="{02903E40-AA55-97BE-321C-335657457AB4}"/>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 name="Line 512">
                  <a:extLst>
                    <a:ext uri="{FF2B5EF4-FFF2-40B4-BE49-F238E27FC236}">
                      <a16:creationId xmlns:a16="http://schemas.microsoft.com/office/drawing/2014/main" id="{E9FDF40B-7E72-F872-91B2-2C7A7931BD8F}"/>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 name="Line 511">
                  <a:extLst>
                    <a:ext uri="{FF2B5EF4-FFF2-40B4-BE49-F238E27FC236}">
                      <a16:creationId xmlns:a16="http://schemas.microsoft.com/office/drawing/2014/main" id="{D18A2A51-3509-DD47-9998-0F4763E564B9}"/>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 name="Line 510">
                  <a:extLst>
                    <a:ext uri="{FF2B5EF4-FFF2-40B4-BE49-F238E27FC236}">
                      <a16:creationId xmlns:a16="http://schemas.microsoft.com/office/drawing/2014/main" id="{8CC5D1AE-722B-6B82-41E0-50B2ACFF58E7}"/>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 name="Line 509">
                  <a:extLst>
                    <a:ext uri="{FF2B5EF4-FFF2-40B4-BE49-F238E27FC236}">
                      <a16:creationId xmlns:a16="http://schemas.microsoft.com/office/drawing/2014/main" id="{1B6048A4-1F4D-AA5C-1854-5087380E94F2}"/>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 name="Line 508">
                  <a:extLst>
                    <a:ext uri="{FF2B5EF4-FFF2-40B4-BE49-F238E27FC236}">
                      <a16:creationId xmlns:a16="http://schemas.microsoft.com/office/drawing/2014/main" id="{6633083B-D02E-5E25-20F2-ACFABE72D399}"/>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Line 507">
                  <a:extLst>
                    <a:ext uri="{FF2B5EF4-FFF2-40B4-BE49-F238E27FC236}">
                      <a16:creationId xmlns:a16="http://schemas.microsoft.com/office/drawing/2014/main" id="{99895E0B-09C9-82AB-381C-E7E66F650316}"/>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 name="Line 506">
                  <a:extLst>
                    <a:ext uri="{FF2B5EF4-FFF2-40B4-BE49-F238E27FC236}">
                      <a16:creationId xmlns:a16="http://schemas.microsoft.com/office/drawing/2014/main" id="{A441ADB0-0565-18D7-64CB-8EF59313703F}"/>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92" name="Group 484">
                <a:extLst>
                  <a:ext uri="{FF2B5EF4-FFF2-40B4-BE49-F238E27FC236}">
                    <a16:creationId xmlns:a16="http://schemas.microsoft.com/office/drawing/2014/main" id="{532C8025-B1B8-777B-AB71-5BB554DC36B5}"/>
                  </a:ext>
                </a:extLst>
              </p:cNvPr>
              <p:cNvGrpSpPr>
                <a:grpSpLocks/>
              </p:cNvGrpSpPr>
              <p:nvPr/>
            </p:nvGrpSpPr>
            <p:grpSpPr bwMode="auto">
              <a:xfrm flipV="1">
                <a:off x="5957" y="2250"/>
                <a:ext cx="1134" cy="1135"/>
                <a:chOff x="-64" y="0"/>
                <a:chExt cx="20064" cy="19963"/>
              </a:xfrm>
            </p:grpSpPr>
            <p:sp>
              <p:nvSpPr>
                <p:cNvPr id="514" name="Line 504">
                  <a:extLst>
                    <a:ext uri="{FF2B5EF4-FFF2-40B4-BE49-F238E27FC236}">
                      <a16:creationId xmlns:a16="http://schemas.microsoft.com/office/drawing/2014/main" id="{14CCCE6C-710A-B36B-008D-56BD9A2134C0}"/>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 name="Line 503">
                  <a:extLst>
                    <a:ext uri="{FF2B5EF4-FFF2-40B4-BE49-F238E27FC236}">
                      <a16:creationId xmlns:a16="http://schemas.microsoft.com/office/drawing/2014/main" id="{609B0177-E8F0-9FBC-A05E-E3769C368ED6}"/>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 name="Line 502">
                  <a:extLst>
                    <a:ext uri="{FF2B5EF4-FFF2-40B4-BE49-F238E27FC236}">
                      <a16:creationId xmlns:a16="http://schemas.microsoft.com/office/drawing/2014/main" id="{DD6719B7-890A-4FFF-BAFF-DEA417038F6C}"/>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 name="Line 501">
                  <a:extLst>
                    <a:ext uri="{FF2B5EF4-FFF2-40B4-BE49-F238E27FC236}">
                      <a16:creationId xmlns:a16="http://schemas.microsoft.com/office/drawing/2014/main" id="{16E79FA7-7720-B0BA-9144-A8E0EB0B3EDF}"/>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 name="Line 500">
                  <a:extLst>
                    <a:ext uri="{FF2B5EF4-FFF2-40B4-BE49-F238E27FC236}">
                      <a16:creationId xmlns:a16="http://schemas.microsoft.com/office/drawing/2014/main" id="{BD8D8A80-9B6A-F08A-DBE1-91BD158F938A}"/>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 name="Line 499">
                  <a:extLst>
                    <a:ext uri="{FF2B5EF4-FFF2-40B4-BE49-F238E27FC236}">
                      <a16:creationId xmlns:a16="http://schemas.microsoft.com/office/drawing/2014/main" id="{C070CEF8-A623-8AA2-ED58-8725ADF99235}"/>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 name="Line 498">
                  <a:extLst>
                    <a:ext uri="{FF2B5EF4-FFF2-40B4-BE49-F238E27FC236}">
                      <a16:creationId xmlns:a16="http://schemas.microsoft.com/office/drawing/2014/main" id="{38430CF6-5CB4-431A-DAEF-879BB2BFAA09}"/>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 name="Line 497">
                  <a:extLst>
                    <a:ext uri="{FF2B5EF4-FFF2-40B4-BE49-F238E27FC236}">
                      <a16:creationId xmlns:a16="http://schemas.microsoft.com/office/drawing/2014/main" id="{C98EEEA0-F7F8-553C-881F-56407ECD0013}"/>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 name="Line 496">
                  <a:extLst>
                    <a:ext uri="{FF2B5EF4-FFF2-40B4-BE49-F238E27FC236}">
                      <a16:creationId xmlns:a16="http://schemas.microsoft.com/office/drawing/2014/main" id="{15358DF2-2ACF-7BBE-0C81-329EAFB13786}"/>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 name="Line 495">
                  <a:extLst>
                    <a:ext uri="{FF2B5EF4-FFF2-40B4-BE49-F238E27FC236}">
                      <a16:creationId xmlns:a16="http://schemas.microsoft.com/office/drawing/2014/main" id="{DAC894D9-D484-3938-CB7E-F8FA9222C059}"/>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 name="Line 494">
                  <a:extLst>
                    <a:ext uri="{FF2B5EF4-FFF2-40B4-BE49-F238E27FC236}">
                      <a16:creationId xmlns:a16="http://schemas.microsoft.com/office/drawing/2014/main" id="{CFC14D6B-D49D-02A5-72AB-190D55C0C4C0}"/>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 name="Line 493">
                  <a:extLst>
                    <a:ext uri="{FF2B5EF4-FFF2-40B4-BE49-F238E27FC236}">
                      <a16:creationId xmlns:a16="http://schemas.microsoft.com/office/drawing/2014/main" id="{9A3406B5-86BC-4697-2360-48C324F5911A}"/>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 name="Line 492">
                  <a:extLst>
                    <a:ext uri="{FF2B5EF4-FFF2-40B4-BE49-F238E27FC236}">
                      <a16:creationId xmlns:a16="http://schemas.microsoft.com/office/drawing/2014/main" id="{410BDB1D-F758-10D7-ED42-C43A1EC1A9E9}"/>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 name="Line 491">
                  <a:extLst>
                    <a:ext uri="{FF2B5EF4-FFF2-40B4-BE49-F238E27FC236}">
                      <a16:creationId xmlns:a16="http://schemas.microsoft.com/office/drawing/2014/main" id="{4B472032-B228-5F0B-0358-BE2EEB9B7530}"/>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Line 490">
                  <a:extLst>
                    <a:ext uri="{FF2B5EF4-FFF2-40B4-BE49-F238E27FC236}">
                      <a16:creationId xmlns:a16="http://schemas.microsoft.com/office/drawing/2014/main" id="{3ED6857F-CD6F-5E2F-489F-CBE74AF884D6}"/>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 name="Line 489">
                  <a:extLst>
                    <a:ext uri="{FF2B5EF4-FFF2-40B4-BE49-F238E27FC236}">
                      <a16:creationId xmlns:a16="http://schemas.microsoft.com/office/drawing/2014/main" id="{0539C26C-0A8F-3CFD-6EA2-9BEEA618325A}"/>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 name="Line 488">
                  <a:extLst>
                    <a:ext uri="{FF2B5EF4-FFF2-40B4-BE49-F238E27FC236}">
                      <a16:creationId xmlns:a16="http://schemas.microsoft.com/office/drawing/2014/main" id="{D89EE576-9B36-34A9-6C9B-4E8F833D9AD3}"/>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 name="Line 487">
                  <a:extLst>
                    <a:ext uri="{FF2B5EF4-FFF2-40B4-BE49-F238E27FC236}">
                      <a16:creationId xmlns:a16="http://schemas.microsoft.com/office/drawing/2014/main" id="{BE3B15F7-860B-6C30-6D37-F035B9A3FC83}"/>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 name="Line 486">
                  <a:extLst>
                    <a:ext uri="{FF2B5EF4-FFF2-40B4-BE49-F238E27FC236}">
                      <a16:creationId xmlns:a16="http://schemas.microsoft.com/office/drawing/2014/main" id="{875AAAA4-ED91-3405-1C32-957577BC6280}"/>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 name="Line 485">
                  <a:extLst>
                    <a:ext uri="{FF2B5EF4-FFF2-40B4-BE49-F238E27FC236}">
                      <a16:creationId xmlns:a16="http://schemas.microsoft.com/office/drawing/2014/main" id="{483F2B30-AC18-5E2E-360F-839AF918413A}"/>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93" name="Group 463">
                <a:extLst>
                  <a:ext uri="{FF2B5EF4-FFF2-40B4-BE49-F238E27FC236}">
                    <a16:creationId xmlns:a16="http://schemas.microsoft.com/office/drawing/2014/main" id="{71BC2CC7-6F91-2F7E-39F8-FBC2AF4DEB9F}"/>
                  </a:ext>
                </a:extLst>
              </p:cNvPr>
              <p:cNvGrpSpPr>
                <a:grpSpLocks/>
              </p:cNvGrpSpPr>
              <p:nvPr/>
            </p:nvGrpSpPr>
            <p:grpSpPr bwMode="auto">
              <a:xfrm flipV="1">
                <a:off x="7079" y="3369"/>
                <a:ext cx="1134" cy="1135"/>
                <a:chOff x="0" y="7"/>
                <a:chExt cx="20004" cy="19993"/>
              </a:xfrm>
            </p:grpSpPr>
            <p:sp>
              <p:nvSpPr>
                <p:cNvPr id="494" name="Line 483">
                  <a:extLst>
                    <a:ext uri="{FF2B5EF4-FFF2-40B4-BE49-F238E27FC236}">
                      <a16:creationId xmlns:a16="http://schemas.microsoft.com/office/drawing/2014/main" id="{573F09EE-2E12-5172-D5DA-4D3B32D1760E}"/>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5" name="Line 482">
                  <a:extLst>
                    <a:ext uri="{FF2B5EF4-FFF2-40B4-BE49-F238E27FC236}">
                      <a16:creationId xmlns:a16="http://schemas.microsoft.com/office/drawing/2014/main" id="{AA6F8D50-9C6C-228A-E53B-A9E9147582EC}"/>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6" name="Line 481">
                  <a:extLst>
                    <a:ext uri="{FF2B5EF4-FFF2-40B4-BE49-F238E27FC236}">
                      <a16:creationId xmlns:a16="http://schemas.microsoft.com/office/drawing/2014/main" id="{96F89CEB-5D37-97F1-D027-41A9B0B0A23E}"/>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7" name="Line 480">
                  <a:extLst>
                    <a:ext uri="{FF2B5EF4-FFF2-40B4-BE49-F238E27FC236}">
                      <a16:creationId xmlns:a16="http://schemas.microsoft.com/office/drawing/2014/main" id="{DA3DAA2C-19F4-C97C-68C5-6D0AB3CCC504}"/>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8" name="Line 479">
                  <a:extLst>
                    <a:ext uri="{FF2B5EF4-FFF2-40B4-BE49-F238E27FC236}">
                      <a16:creationId xmlns:a16="http://schemas.microsoft.com/office/drawing/2014/main" id="{920E6E3C-C52A-3CDE-EA4E-FD70EF762596}"/>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9" name="Line 478">
                  <a:extLst>
                    <a:ext uri="{FF2B5EF4-FFF2-40B4-BE49-F238E27FC236}">
                      <a16:creationId xmlns:a16="http://schemas.microsoft.com/office/drawing/2014/main" id="{E32BEE62-DFC2-8AEA-50F4-B7064DD8AEA5}"/>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0" name="Line 477">
                  <a:extLst>
                    <a:ext uri="{FF2B5EF4-FFF2-40B4-BE49-F238E27FC236}">
                      <a16:creationId xmlns:a16="http://schemas.microsoft.com/office/drawing/2014/main" id="{2EBF60DD-CCCA-4059-3D45-399AD53847AA}"/>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1" name="Line 476">
                  <a:extLst>
                    <a:ext uri="{FF2B5EF4-FFF2-40B4-BE49-F238E27FC236}">
                      <a16:creationId xmlns:a16="http://schemas.microsoft.com/office/drawing/2014/main" id="{D94CED47-C8F6-7470-32DD-72E9D8E64238}"/>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2" name="Line 475">
                  <a:extLst>
                    <a:ext uri="{FF2B5EF4-FFF2-40B4-BE49-F238E27FC236}">
                      <a16:creationId xmlns:a16="http://schemas.microsoft.com/office/drawing/2014/main" id="{64A0D9C6-D887-0084-6731-B0919D5E4C82}"/>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3" name="Line 474">
                  <a:extLst>
                    <a:ext uri="{FF2B5EF4-FFF2-40B4-BE49-F238E27FC236}">
                      <a16:creationId xmlns:a16="http://schemas.microsoft.com/office/drawing/2014/main" id="{E12A8D9C-54D2-C6AB-CD58-0CF088AC3B93}"/>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Line 473">
                  <a:extLst>
                    <a:ext uri="{FF2B5EF4-FFF2-40B4-BE49-F238E27FC236}">
                      <a16:creationId xmlns:a16="http://schemas.microsoft.com/office/drawing/2014/main" id="{7C5520DA-7492-D5BE-8281-B499D37DC3B8}"/>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5" name="Line 472">
                  <a:extLst>
                    <a:ext uri="{FF2B5EF4-FFF2-40B4-BE49-F238E27FC236}">
                      <a16:creationId xmlns:a16="http://schemas.microsoft.com/office/drawing/2014/main" id="{DABC5B05-CD0C-486E-3F40-55228ABC1B4E}"/>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6" name="Line 471">
                  <a:extLst>
                    <a:ext uri="{FF2B5EF4-FFF2-40B4-BE49-F238E27FC236}">
                      <a16:creationId xmlns:a16="http://schemas.microsoft.com/office/drawing/2014/main" id="{FBF98158-4506-38F7-6BC6-9C78786C0F49}"/>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7" name="Line 470">
                  <a:extLst>
                    <a:ext uri="{FF2B5EF4-FFF2-40B4-BE49-F238E27FC236}">
                      <a16:creationId xmlns:a16="http://schemas.microsoft.com/office/drawing/2014/main" id="{9DEBBF73-5E43-5F5A-FDBC-4A6DD6B35C69}"/>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8" name="Line 469">
                  <a:extLst>
                    <a:ext uri="{FF2B5EF4-FFF2-40B4-BE49-F238E27FC236}">
                      <a16:creationId xmlns:a16="http://schemas.microsoft.com/office/drawing/2014/main" id="{159B24EF-164E-969D-EC1F-A7DF1339FD77}"/>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9" name="Line 468">
                  <a:extLst>
                    <a:ext uri="{FF2B5EF4-FFF2-40B4-BE49-F238E27FC236}">
                      <a16:creationId xmlns:a16="http://schemas.microsoft.com/office/drawing/2014/main" id="{764B2102-71F1-63A0-D331-A6D86EB9697D}"/>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0" name="Line 467">
                  <a:extLst>
                    <a:ext uri="{FF2B5EF4-FFF2-40B4-BE49-F238E27FC236}">
                      <a16:creationId xmlns:a16="http://schemas.microsoft.com/office/drawing/2014/main" id="{7460604D-B34D-D9A4-C214-941B97E2B424}"/>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1" name="Line 466">
                  <a:extLst>
                    <a:ext uri="{FF2B5EF4-FFF2-40B4-BE49-F238E27FC236}">
                      <a16:creationId xmlns:a16="http://schemas.microsoft.com/office/drawing/2014/main" id="{3F9BBCBB-A671-9F07-2594-954A03281665}"/>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Line 465">
                  <a:extLst>
                    <a:ext uri="{FF2B5EF4-FFF2-40B4-BE49-F238E27FC236}">
                      <a16:creationId xmlns:a16="http://schemas.microsoft.com/office/drawing/2014/main" id="{173AA1E5-AAA4-216D-D67A-F994BD2E52C7}"/>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 name="Line 464">
                  <a:extLst>
                    <a:ext uri="{FF2B5EF4-FFF2-40B4-BE49-F238E27FC236}">
                      <a16:creationId xmlns:a16="http://schemas.microsoft.com/office/drawing/2014/main" id="{5374991C-16F8-D33B-DEED-B964C4516AB1}"/>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82" name="Line 461">
              <a:extLst>
                <a:ext uri="{FF2B5EF4-FFF2-40B4-BE49-F238E27FC236}">
                  <a16:creationId xmlns:a16="http://schemas.microsoft.com/office/drawing/2014/main" id="{B9913303-C624-F677-217A-8F2C73CF6035}"/>
                </a:ext>
              </a:extLst>
            </p:cNvPr>
            <p:cNvSpPr>
              <a:spLocks noChangeShapeType="1"/>
            </p:cNvSpPr>
            <p:nvPr/>
          </p:nvSpPr>
          <p:spPr bwMode="auto">
            <a:xfrm>
              <a:off x="4112" y="13170"/>
              <a:ext cx="79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Line 460">
              <a:extLst>
                <a:ext uri="{FF2B5EF4-FFF2-40B4-BE49-F238E27FC236}">
                  <a16:creationId xmlns:a16="http://schemas.microsoft.com/office/drawing/2014/main" id="{ACEC293F-D5F9-59CA-31DD-F6257970889D}"/>
                </a:ext>
              </a:extLst>
            </p:cNvPr>
            <p:cNvSpPr>
              <a:spLocks noChangeShapeType="1"/>
            </p:cNvSpPr>
            <p:nvPr/>
          </p:nvSpPr>
          <p:spPr bwMode="auto">
            <a:xfrm>
              <a:off x="6050" y="13170"/>
              <a:ext cx="239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4" name="Line 459">
              <a:extLst>
                <a:ext uri="{FF2B5EF4-FFF2-40B4-BE49-F238E27FC236}">
                  <a16:creationId xmlns:a16="http://schemas.microsoft.com/office/drawing/2014/main" id="{4E7E79C6-70C6-936B-6A4A-0E41A584CEB1}"/>
                </a:ext>
              </a:extLst>
            </p:cNvPr>
            <p:cNvSpPr>
              <a:spLocks noChangeShapeType="1"/>
            </p:cNvSpPr>
            <p:nvPr/>
          </p:nvSpPr>
          <p:spPr bwMode="auto">
            <a:xfrm>
              <a:off x="5480" y="12714"/>
              <a:ext cx="0" cy="4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85" name="Objet 384">
              <a:extLst>
                <a:ext uri="{FF2B5EF4-FFF2-40B4-BE49-F238E27FC236}">
                  <a16:creationId xmlns:a16="http://schemas.microsoft.com/office/drawing/2014/main" id="{43485D2F-872A-D139-BD03-B9FC877C462C}"/>
                </a:ext>
              </a:extLst>
            </p:cNvPr>
            <p:cNvGraphicFramePr>
              <a:graphicFrameLocks noChangeAspect="1"/>
            </p:cNvGraphicFramePr>
            <p:nvPr/>
          </p:nvGraphicFramePr>
          <p:xfrm>
            <a:off x="4159" y="12833"/>
            <a:ext cx="179" cy="334"/>
          </p:xfrm>
          <a:graphic>
            <a:graphicData uri="http://schemas.openxmlformats.org/presentationml/2006/ole">
              <mc:AlternateContent xmlns:mc="http://schemas.openxmlformats.org/markup-compatibility/2006">
                <mc:Choice xmlns:v="urn:schemas-microsoft-com:vml" Requires="v">
                  <p:oleObj name="Document" r:id="rId28" imgW="111760" imgH="213360" progId="Word.Document.8">
                    <p:embed/>
                  </p:oleObj>
                </mc:Choice>
                <mc:Fallback>
                  <p:oleObj name="Document" r:id="rId28" imgW="111760" imgH="213360" progId="Word.Document.8">
                    <p:embed/>
                    <p:pic>
                      <p:nvPicPr>
                        <p:cNvPr id="0" name="Object 4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9" y="1283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6" name="Objet 385">
              <a:extLst>
                <a:ext uri="{FF2B5EF4-FFF2-40B4-BE49-F238E27FC236}">
                  <a16:creationId xmlns:a16="http://schemas.microsoft.com/office/drawing/2014/main" id="{496F38C1-B4C6-37B1-2927-95B2B5B1ADF6}"/>
                </a:ext>
              </a:extLst>
            </p:cNvPr>
            <p:cNvGraphicFramePr>
              <a:graphicFrameLocks noChangeAspect="1"/>
            </p:cNvGraphicFramePr>
            <p:nvPr/>
          </p:nvGraphicFramePr>
          <p:xfrm>
            <a:off x="5364" y="12377"/>
            <a:ext cx="238" cy="334"/>
          </p:xfrm>
          <a:graphic>
            <a:graphicData uri="http://schemas.openxmlformats.org/presentationml/2006/ole">
              <mc:AlternateContent xmlns:mc="http://schemas.openxmlformats.org/markup-compatibility/2006">
                <mc:Choice xmlns:v="urn:schemas-microsoft-com:vml" Requires="v">
                  <p:oleObj name="Document" r:id="rId29" imgW="150725" imgH="211015" progId="Word.Document.8">
                    <p:embed/>
                  </p:oleObj>
                </mc:Choice>
                <mc:Fallback>
                  <p:oleObj name="Document" r:id="rId29" imgW="150725" imgH="211015" progId="Word.Document.8">
                    <p:embed/>
                    <p:pic>
                      <p:nvPicPr>
                        <p:cNvPr id="0" name="Object 45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64" y="12377"/>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7" name="Objet 386">
              <a:extLst>
                <a:ext uri="{FF2B5EF4-FFF2-40B4-BE49-F238E27FC236}">
                  <a16:creationId xmlns:a16="http://schemas.microsoft.com/office/drawing/2014/main" id="{DBD1DA55-E179-82B9-50AF-5E0479EA8493}"/>
                </a:ext>
              </a:extLst>
            </p:cNvPr>
            <p:cNvGraphicFramePr>
              <a:graphicFrameLocks noChangeAspect="1"/>
            </p:cNvGraphicFramePr>
            <p:nvPr/>
          </p:nvGraphicFramePr>
          <p:xfrm>
            <a:off x="7109" y="12833"/>
            <a:ext cx="179" cy="334"/>
          </p:xfrm>
          <a:graphic>
            <a:graphicData uri="http://schemas.openxmlformats.org/presentationml/2006/ole">
              <mc:AlternateContent xmlns:mc="http://schemas.openxmlformats.org/markup-compatibility/2006">
                <mc:Choice xmlns:v="urn:schemas-microsoft-com:vml" Requires="v">
                  <p:oleObj name="Document" r:id="rId31" imgW="111760" imgH="213360" progId="Word.Document.8">
                    <p:embed/>
                  </p:oleObj>
                </mc:Choice>
                <mc:Fallback>
                  <p:oleObj name="Document" r:id="rId31" imgW="111760" imgH="213360" progId="Word.Document.8">
                    <p:embed/>
                    <p:pic>
                      <p:nvPicPr>
                        <p:cNvPr id="0" name="Object 45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09" y="1283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 name="Objet 387">
              <a:extLst>
                <a:ext uri="{FF2B5EF4-FFF2-40B4-BE49-F238E27FC236}">
                  <a16:creationId xmlns:a16="http://schemas.microsoft.com/office/drawing/2014/main" id="{FB4C3B3E-AAAD-6550-A498-E649A48C2947}"/>
                </a:ext>
              </a:extLst>
            </p:cNvPr>
            <p:cNvGraphicFramePr>
              <a:graphicFrameLocks noChangeAspect="1"/>
            </p:cNvGraphicFramePr>
            <p:nvPr/>
          </p:nvGraphicFramePr>
          <p:xfrm>
            <a:off x="8843" y="13170"/>
            <a:ext cx="179" cy="336"/>
          </p:xfrm>
          <a:graphic>
            <a:graphicData uri="http://schemas.openxmlformats.org/presentationml/2006/ole">
              <mc:AlternateContent xmlns:mc="http://schemas.openxmlformats.org/markup-compatibility/2006">
                <mc:Choice xmlns:v="urn:schemas-microsoft-com:vml" Requires="v">
                  <p:oleObj name="Document" r:id="rId33" imgW="111760" imgH="213360" progId="Word.Document.8">
                    <p:embed/>
                  </p:oleObj>
                </mc:Choice>
                <mc:Fallback>
                  <p:oleObj name="Document" r:id="rId33" imgW="111760" imgH="213360" progId="Word.Document.8">
                    <p:embed/>
                    <p:pic>
                      <p:nvPicPr>
                        <p:cNvPr id="0" name="Object 4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3" y="13170"/>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 name="Line 454">
              <a:extLst>
                <a:ext uri="{FF2B5EF4-FFF2-40B4-BE49-F238E27FC236}">
                  <a16:creationId xmlns:a16="http://schemas.microsoft.com/office/drawing/2014/main" id="{6EBC1544-49E8-77E2-B3F3-B6B5296332A6}"/>
                </a:ext>
              </a:extLst>
            </p:cNvPr>
            <p:cNvSpPr>
              <a:spLocks noChangeShapeType="1"/>
            </p:cNvSpPr>
            <p:nvPr/>
          </p:nvSpPr>
          <p:spPr bwMode="auto">
            <a:xfrm flipV="1">
              <a:off x="4110" y="12543"/>
              <a:ext cx="0" cy="627"/>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90" name="Objet 389">
              <a:extLst>
                <a:ext uri="{FF2B5EF4-FFF2-40B4-BE49-F238E27FC236}">
                  <a16:creationId xmlns:a16="http://schemas.microsoft.com/office/drawing/2014/main" id="{D4AA68BD-6777-A956-06A4-10D237391C5A}"/>
                </a:ext>
              </a:extLst>
            </p:cNvPr>
            <p:cNvGraphicFramePr>
              <a:graphicFrameLocks noChangeAspect="1"/>
            </p:cNvGraphicFramePr>
            <p:nvPr/>
          </p:nvGraphicFramePr>
          <p:xfrm>
            <a:off x="3931" y="12543"/>
            <a:ext cx="179" cy="334"/>
          </p:xfrm>
          <a:graphic>
            <a:graphicData uri="http://schemas.openxmlformats.org/presentationml/2006/ole">
              <mc:AlternateContent xmlns:mc="http://schemas.openxmlformats.org/markup-compatibility/2006">
                <mc:Choice xmlns:v="urn:schemas-microsoft-com:vml" Requires="v">
                  <p:oleObj name="Document" r:id="rId34" imgW="111760" imgH="213360" progId="Word.Document.8">
                    <p:embed/>
                  </p:oleObj>
                </mc:Choice>
                <mc:Fallback>
                  <p:oleObj name="Document" r:id="rId34" imgW="111760" imgH="213360" progId="Word.Document.8">
                    <p:embed/>
                    <p:pic>
                      <p:nvPicPr>
                        <p:cNvPr id="0" name="Object 4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31" y="1254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 name="Objet 390">
              <a:extLst>
                <a:ext uri="{FF2B5EF4-FFF2-40B4-BE49-F238E27FC236}">
                  <a16:creationId xmlns:a16="http://schemas.microsoft.com/office/drawing/2014/main" id="{05CD2DFE-9902-4012-799C-41E07886366E}"/>
                </a:ext>
              </a:extLst>
            </p:cNvPr>
            <p:cNvGraphicFramePr>
              <a:graphicFrameLocks noChangeAspect="1"/>
            </p:cNvGraphicFramePr>
            <p:nvPr/>
          </p:nvGraphicFramePr>
          <p:xfrm>
            <a:off x="2936" y="13877"/>
            <a:ext cx="1137" cy="335"/>
          </p:xfrm>
          <a:graphic>
            <a:graphicData uri="http://schemas.openxmlformats.org/presentationml/2006/ole">
              <mc:AlternateContent xmlns:mc="http://schemas.openxmlformats.org/markup-compatibility/2006">
                <mc:Choice xmlns:v="urn:schemas-microsoft-com:vml" Requires="v">
                  <p:oleObj name="Document" r:id="rId35" imgW="723481" imgH="211015" progId="Word.Document.8">
                    <p:embed/>
                  </p:oleObj>
                </mc:Choice>
                <mc:Fallback>
                  <p:oleObj name="Document" r:id="rId35" imgW="723481" imgH="211015" progId="Word.Document.8">
                    <p:embed/>
                    <p:pic>
                      <p:nvPicPr>
                        <p:cNvPr id="0" name="Object 45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36" y="13877"/>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2" name="Line 451">
              <a:extLst>
                <a:ext uri="{FF2B5EF4-FFF2-40B4-BE49-F238E27FC236}">
                  <a16:creationId xmlns:a16="http://schemas.microsoft.com/office/drawing/2014/main" id="{6991F0CC-DFDA-5D26-EA29-CE2F779E52D7}"/>
                </a:ext>
              </a:extLst>
            </p:cNvPr>
            <p:cNvSpPr>
              <a:spLocks noChangeShapeType="1"/>
            </p:cNvSpPr>
            <p:nvPr/>
          </p:nvSpPr>
          <p:spPr bwMode="auto">
            <a:xfrm>
              <a:off x="4112" y="14204"/>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93" name="Group 366">
              <a:extLst>
                <a:ext uri="{FF2B5EF4-FFF2-40B4-BE49-F238E27FC236}">
                  <a16:creationId xmlns:a16="http://schemas.microsoft.com/office/drawing/2014/main" id="{5B3EEEED-F73D-1B7D-4693-280D443BE9F6}"/>
                </a:ext>
              </a:extLst>
            </p:cNvPr>
            <p:cNvGrpSpPr>
              <a:grpSpLocks/>
            </p:cNvGrpSpPr>
            <p:nvPr/>
          </p:nvGrpSpPr>
          <p:grpSpPr bwMode="auto">
            <a:xfrm>
              <a:off x="6620" y="13748"/>
              <a:ext cx="1140" cy="456"/>
              <a:chOff x="3691" y="2245"/>
              <a:chExt cx="4522" cy="2260"/>
            </a:xfrm>
          </p:grpSpPr>
          <p:grpSp>
            <p:nvGrpSpPr>
              <p:cNvPr id="406" name="Group 430">
                <a:extLst>
                  <a:ext uri="{FF2B5EF4-FFF2-40B4-BE49-F238E27FC236}">
                    <a16:creationId xmlns:a16="http://schemas.microsoft.com/office/drawing/2014/main" id="{608515CB-99A7-F0F0-C004-BA964B630068}"/>
                  </a:ext>
                </a:extLst>
              </p:cNvPr>
              <p:cNvGrpSpPr>
                <a:grpSpLocks/>
              </p:cNvGrpSpPr>
              <p:nvPr/>
            </p:nvGrpSpPr>
            <p:grpSpPr bwMode="auto">
              <a:xfrm flipV="1">
                <a:off x="4810" y="2245"/>
                <a:ext cx="1134" cy="1135"/>
                <a:chOff x="0" y="0"/>
                <a:chExt cx="20004" cy="19993"/>
              </a:xfrm>
            </p:grpSpPr>
            <p:sp>
              <p:nvSpPr>
                <p:cNvPr id="470" name="Line 450">
                  <a:extLst>
                    <a:ext uri="{FF2B5EF4-FFF2-40B4-BE49-F238E27FC236}">
                      <a16:creationId xmlns:a16="http://schemas.microsoft.com/office/drawing/2014/main" id="{4584103B-ACA9-8A83-A3FE-0C200D4DF7BA}"/>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1" name="Line 449">
                  <a:extLst>
                    <a:ext uri="{FF2B5EF4-FFF2-40B4-BE49-F238E27FC236}">
                      <a16:creationId xmlns:a16="http://schemas.microsoft.com/office/drawing/2014/main" id="{047334C5-FB81-FA04-3FE4-AF8876A971BA}"/>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2" name="Line 448">
                  <a:extLst>
                    <a:ext uri="{FF2B5EF4-FFF2-40B4-BE49-F238E27FC236}">
                      <a16:creationId xmlns:a16="http://schemas.microsoft.com/office/drawing/2014/main" id="{9378B8C1-3CC9-128A-013C-D74C9AA3A239}"/>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3" name="Line 447">
                  <a:extLst>
                    <a:ext uri="{FF2B5EF4-FFF2-40B4-BE49-F238E27FC236}">
                      <a16:creationId xmlns:a16="http://schemas.microsoft.com/office/drawing/2014/main" id="{1D0AD3AF-DD62-C3B4-66F6-48A525213BA0}"/>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4" name="Line 446">
                  <a:extLst>
                    <a:ext uri="{FF2B5EF4-FFF2-40B4-BE49-F238E27FC236}">
                      <a16:creationId xmlns:a16="http://schemas.microsoft.com/office/drawing/2014/main" id="{5CAF3DDE-D84A-8DB1-3CF2-1277C5C7C70A}"/>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5" name="Line 445">
                  <a:extLst>
                    <a:ext uri="{FF2B5EF4-FFF2-40B4-BE49-F238E27FC236}">
                      <a16:creationId xmlns:a16="http://schemas.microsoft.com/office/drawing/2014/main" id="{9E7185E9-3EBB-FE37-685D-8F1EE798B68F}"/>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6" name="Line 444">
                  <a:extLst>
                    <a:ext uri="{FF2B5EF4-FFF2-40B4-BE49-F238E27FC236}">
                      <a16:creationId xmlns:a16="http://schemas.microsoft.com/office/drawing/2014/main" id="{FE126354-A332-64AE-7D0B-9DDD295ABB86}"/>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7" name="Line 443">
                  <a:extLst>
                    <a:ext uri="{FF2B5EF4-FFF2-40B4-BE49-F238E27FC236}">
                      <a16:creationId xmlns:a16="http://schemas.microsoft.com/office/drawing/2014/main" id="{03A0BBE2-58EA-9118-A9DD-28D19D8899AA}"/>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8" name="Line 442">
                  <a:extLst>
                    <a:ext uri="{FF2B5EF4-FFF2-40B4-BE49-F238E27FC236}">
                      <a16:creationId xmlns:a16="http://schemas.microsoft.com/office/drawing/2014/main" id="{007A52F8-DFA0-87CB-9BCE-54D0BE1735BB}"/>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9" name="Line 441">
                  <a:extLst>
                    <a:ext uri="{FF2B5EF4-FFF2-40B4-BE49-F238E27FC236}">
                      <a16:creationId xmlns:a16="http://schemas.microsoft.com/office/drawing/2014/main" id="{EDBF37F7-6689-437C-A76E-4E01900BDAA0}"/>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0" name="Line 440">
                  <a:extLst>
                    <a:ext uri="{FF2B5EF4-FFF2-40B4-BE49-F238E27FC236}">
                      <a16:creationId xmlns:a16="http://schemas.microsoft.com/office/drawing/2014/main" id="{BA8272A9-0BEF-ACA2-DC26-62E98D87EB63}"/>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1" name="Line 439">
                  <a:extLst>
                    <a:ext uri="{FF2B5EF4-FFF2-40B4-BE49-F238E27FC236}">
                      <a16:creationId xmlns:a16="http://schemas.microsoft.com/office/drawing/2014/main" id="{44E4DEAC-C400-769E-94AD-A6138FFF008C}"/>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2" name="Line 438">
                  <a:extLst>
                    <a:ext uri="{FF2B5EF4-FFF2-40B4-BE49-F238E27FC236}">
                      <a16:creationId xmlns:a16="http://schemas.microsoft.com/office/drawing/2014/main" id="{8AC6E1CE-68B7-2F03-FE40-6A7751E107FE}"/>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3" name="Line 437">
                  <a:extLst>
                    <a:ext uri="{FF2B5EF4-FFF2-40B4-BE49-F238E27FC236}">
                      <a16:creationId xmlns:a16="http://schemas.microsoft.com/office/drawing/2014/main" id="{3F9AFE14-344E-94F9-3BE4-A87F51A54E91}"/>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4" name="Line 436">
                  <a:extLst>
                    <a:ext uri="{FF2B5EF4-FFF2-40B4-BE49-F238E27FC236}">
                      <a16:creationId xmlns:a16="http://schemas.microsoft.com/office/drawing/2014/main" id="{3D2EF6DA-E6DB-12A2-BD72-75D048FD20DD}"/>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5" name="Line 435">
                  <a:extLst>
                    <a:ext uri="{FF2B5EF4-FFF2-40B4-BE49-F238E27FC236}">
                      <a16:creationId xmlns:a16="http://schemas.microsoft.com/office/drawing/2014/main" id="{CAAC5B0C-0FBC-8753-A4C8-9CC2D68FC5B0}"/>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6" name="Line 434">
                  <a:extLst>
                    <a:ext uri="{FF2B5EF4-FFF2-40B4-BE49-F238E27FC236}">
                      <a16:creationId xmlns:a16="http://schemas.microsoft.com/office/drawing/2014/main" id="{933113F6-6489-647E-D22B-17FCB6652215}"/>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7" name="Line 433">
                  <a:extLst>
                    <a:ext uri="{FF2B5EF4-FFF2-40B4-BE49-F238E27FC236}">
                      <a16:creationId xmlns:a16="http://schemas.microsoft.com/office/drawing/2014/main" id="{C9075F9B-2F21-E9D0-0E05-17E8A002ABFC}"/>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8" name="Line 432">
                  <a:extLst>
                    <a:ext uri="{FF2B5EF4-FFF2-40B4-BE49-F238E27FC236}">
                      <a16:creationId xmlns:a16="http://schemas.microsoft.com/office/drawing/2014/main" id="{4DEC2ED4-09B3-6AD7-6519-7801F4865555}"/>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9" name="Line 431">
                  <a:extLst>
                    <a:ext uri="{FF2B5EF4-FFF2-40B4-BE49-F238E27FC236}">
                      <a16:creationId xmlns:a16="http://schemas.microsoft.com/office/drawing/2014/main" id="{6A75C9BE-0958-CC85-6616-5A1CBCD2B471}"/>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07" name="Group 409">
                <a:extLst>
                  <a:ext uri="{FF2B5EF4-FFF2-40B4-BE49-F238E27FC236}">
                    <a16:creationId xmlns:a16="http://schemas.microsoft.com/office/drawing/2014/main" id="{F24D8B7C-BE96-913B-C807-771E24E1D71F}"/>
                  </a:ext>
                </a:extLst>
              </p:cNvPr>
              <p:cNvGrpSpPr>
                <a:grpSpLocks/>
              </p:cNvGrpSpPr>
              <p:nvPr/>
            </p:nvGrpSpPr>
            <p:grpSpPr bwMode="auto">
              <a:xfrm flipV="1">
                <a:off x="3691" y="3370"/>
                <a:ext cx="1134" cy="1135"/>
                <a:chOff x="-4" y="7"/>
                <a:chExt cx="20004" cy="19993"/>
              </a:xfrm>
            </p:grpSpPr>
            <p:sp>
              <p:nvSpPr>
                <p:cNvPr id="450" name="Line 429">
                  <a:extLst>
                    <a:ext uri="{FF2B5EF4-FFF2-40B4-BE49-F238E27FC236}">
                      <a16:creationId xmlns:a16="http://schemas.microsoft.com/office/drawing/2014/main" id="{9EE527A7-ABDD-A94B-011D-08F9F1CB9D63}"/>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428">
                  <a:extLst>
                    <a:ext uri="{FF2B5EF4-FFF2-40B4-BE49-F238E27FC236}">
                      <a16:creationId xmlns:a16="http://schemas.microsoft.com/office/drawing/2014/main" id="{2A98824E-1212-4404-DDEA-E26803D0E317}"/>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427">
                  <a:extLst>
                    <a:ext uri="{FF2B5EF4-FFF2-40B4-BE49-F238E27FC236}">
                      <a16:creationId xmlns:a16="http://schemas.microsoft.com/office/drawing/2014/main" id="{D12258AF-C3DC-E487-FAB5-570C673B415E}"/>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426">
                  <a:extLst>
                    <a:ext uri="{FF2B5EF4-FFF2-40B4-BE49-F238E27FC236}">
                      <a16:creationId xmlns:a16="http://schemas.microsoft.com/office/drawing/2014/main" id="{D9511AB2-1C4C-7F76-F72D-E91BE5A2D86D}"/>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425">
                  <a:extLst>
                    <a:ext uri="{FF2B5EF4-FFF2-40B4-BE49-F238E27FC236}">
                      <a16:creationId xmlns:a16="http://schemas.microsoft.com/office/drawing/2014/main" id="{D58D38A1-F245-E05D-9C09-BEA8FAC809F8}"/>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424">
                  <a:extLst>
                    <a:ext uri="{FF2B5EF4-FFF2-40B4-BE49-F238E27FC236}">
                      <a16:creationId xmlns:a16="http://schemas.microsoft.com/office/drawing/2014/main" id="{901F26F1-AD7D-809D-746D-2D052EB2B86F}"/>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423">
                  <a:extLst>
                    <a:ext uri="{FF2B5EF4-FFF2-40B4-BE49-F238E27FC236}">
                      <a16:creationId xmlns:a16="http://schemas.microsoft.com/office/drawing/2014/main" id="{54982B31-0F3E-2CA5-482C-EB72542FC719}"/>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7" name="Line 422">
                  <a:extLst>
                    <a:ext uri="{FF2B5EF4-FFF2-40B4-BE49-F238E27FC236}">
                      <a16:creationId xmlns:a16="http://schemas.microsoft.com/office/drawing/2014/main" id="{CC89A8EC-6945-AF74-41BA-46D97A24D1C4}"/>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Line 421">
                  <a:extLst>
                    <a:ext uri="{FF2B5EF4-FFF2-40B4-BE49-F238E27FC236}">
                      <a16:creationId xmlns:a16="http://schemas.microsoft.com/office/drawing/2014/main" id="{AC358C76-1F6A-78A7-8DFB-52BE629731C2}"/>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420">
                  <a:extLst>
                    <a:ext uri="{FF2B5EF4-FFF2-40B4-BE49-F238E27FC236}">
                      <a16:creationId xmlns:a16="http://schemas.microsoft.com/office/drawing/2014/main" id="{3F43E9F6-BA18-6887-E055-4A3B6D1B34C6}"/>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Line 419">
                  <a:extLst>
                    <a:ext uri="{FF2B5EF4-FFF2-40B4-BE49-F238E27FC236}">
                      <a16:creationId xmlns:a16="http://schemas.microsoft.com/office/drawing/2014/main" id="{53A3ABEF-FA71-E3EF-0155-526B84CD1F24}"/>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418">
                  <a:extLst>
                    <a:ext uri="{FF2B5EF4-FFF2-40B4-BE49-F238E27FC236}">
                      <a16:creationId xmlns:a16="http://schemas.microsoft.com/office/drawing/2014/main" id="{09E2C184-36FD-B44F-99B4-0EA4931A9C71}"/>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Line 417">
                  <a:extLst>
                    <a:ext uri="{FF2B5EF4-FFF2-40B4-BE49-F238E27FC236}">
                      <a16:creationId xmlns:a16="http://schemas.microsoft.com/office/drawing/2014/main" id="{AC68AF60-B2CF-1DAC-D1C7-CDF836EF3AF8}"/>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Line 416">
                  <a:extLst>
                    <a:ext uri="{FF2B5EF4-FFF2-40B4-BE49-F238E27FC236}">
                      <a16:creationId xmlns:a16="http://schemas.microsoft.com/office/drawing/2014/main" id="{4B38144B-0441-1FB6-6521-7F58E6077ADA}"/>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Line 415">
                  <a:extLst>
                    <a:ext uri="{FF2B5EF4-FFF2-40B4-BE49-F238E27FC236}">
                      <a16:creationId xmlns:a16="http://schemas.microsoft.com/office/drawing/2014/main" id="{D7A69E7F-B3A6-EA4D-730E-DB86004DFF64}"/>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5" name="Line 414">
                  <a:extLst>
                    <a:ext uri="{FF2B5EF4-FFF2-40B4-BE49-F238E27FC236}">
                      <a16:creationId xmlns:a16="http://schemas.microsoft.com/office/drawing/2014/main" id="{738B3CCA-8366-6292-ADB7-9FC3EF8D2880}"/>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6" name="Line 413">
                  <a:extLst>
                    <a:ext uri="{FF2B5EF4-FFF2-40B4-BE49-F238E27FC236}">
                      <a16:creationId xmlns:a16="http://schemas.microsoft.com/office/drawing/2014/main" id="{8C616F29-273E-4143-E8EB-5873A99D3532}"/>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7" name="Line 412">
                  <a:extLst>
                    <a:ext uri="{FF2B5EF4-FFF2-40B4-BE49-F238E27FC236}">
                      <a16:creationId xmlns:a16="http://schemas.microsoft.com/office/drawing/2014/main" id="{57B31038-53EB-483A-8DA6-426C755CAB09}"/>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8" name="Line 411">
                  <a:extLst>
                    <a:ext uri="{FF2B5EF4-FFF2-40B4-BE49-F238E27FC236}">
                      <a16:creationId xmlns:a16="http://schemas.microsoft.com/office/drawing/2014/main" id="{A0183A2E-C8C1-C3C7-0988-C13384798FEC}"/>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9" name="Line 410">
                  <a:extLst>
                    <a:ext uri="{FF2B5EF4-FFF2-40B4-BE49-F238E27FC236}">
                      <a16:creationId xmlns:a16="http://schemas.microsoft.com/office/drawing/2014/main" id="{FC8AAC11-FF73-CEAB-51B7-9C29CD0659D0}"/>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08" name="Group 388">
                <a:extLst>
                  <a:ext uri="{FF2B5EF4-FFF2-40B4-BE49-F238E27FC236}">
                    <a16:creationId xmlns:a16="http://schemas.microsoft.com/office/drawing/2014/main" id="{0E0E7588-221F-DC91-CA05-E8B3593F4A13}"/>
                  </a:ext>
                </a:extLst>
              </p:cNvPr>
              <p:cNvGrpSpPr>
                <a:grpSpLocks/>
              </p:cNvGrpSpPr>
              <p:nvPr/>
            </p:nvGrpSpPr>
            <p:grpSpPr bwMode="auto">
              <a:xfrm flipV="1">
                <a:off x="5957" y="2250"/>
                <a:ext cx="1134" cy="1135"/>
                <a:chOff x="-64" y="0"/>
                <a:chExt cx="20064" cy="19963"/>
              </a:xfrm>
            </p:grpSpPr>
            <p:sp>
              <p:nvSpPr>
                <p:cNvPr id="430" name="Line 408">
                  <a:extLst>
                    <a:ext uri="{FF2B5EF4-FFF2-40B4-BE49-F238E27FC236}">
                      <a16:creationId xmlns:a16="http://schemas.microsoft.com/office/drawing/2014/main" id="{95BEA0F5-7616-F4B2-EE6C-8646A80B6B91}"/>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407">
                  <a:extLst>
                    <a:ext uri="{FF2B5EF4-FFF2-40B4-BE49-F238E27FC236}">
                      <a16:creationId xmlns:a16="http://schemas.microsoft.com/office/drawing/2014/main" id="{E46D6DB9-5678-D596-F451-823B8A932905}"/>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406">
                  <a:extLst>
                    <a:ext uri="{FF2B5EF4-FFF2-40B4-BE49-F238E27FC236}">
                      <a16:creationId xmlns:a16="http://schemas.microsoft.com/office/drawing/2014/main" id="{88C279DE-ED6A-21FB-59EB-A6A3B9784706}"/>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405">
                  <a:extLst>
                    <a:ext uri="{FF2B5EF4-FFF2-40B4-BE49-F238E27FC236}">
                      <a16:creationId xmlns:a16="http://schemas.microsoft.com/office/drawing/2014/main" id="{EF5BF785-7D67-68EA-FE8D-D1167682ADFB}"/>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404">
                  <a:extLst>
                    <a:ext uri="{FF2B5EF4-FFF2-40B4-BE49-F238E27FC236}">
                      <a16:creationId xmlns:a16="http://schemas.microsoft.com/office/drawing/2014/main" id="{4CBAEAFF-725E-3990-8BBF-99ED8552D28B}"/>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403">
                  <a:extLst>
                    <a:ext uri="{FF2B5EF4-FFF2-40B4-BE49-F238E27FC236}">
                      <a16:creationId xmlns:a16="http://schemas.microsoft.com/office/drawing/2014/main" id="{16DF13CA-57B1-892D-1315-D0409857FE13}"/>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402">
                  <a:extLst>
                    <a:ext uri="{FF2B5EF4-FFF2-40B4-BE49-F238E27FC236}">
                      <a16:creationId xmlns:a16="http://schemas.microsoft.com/office/drawing/2014/main" id="{622982D8-80D1-4AFC-C8A1-7F5D71140FCE}"/>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7" name="Line 401">
                  <a:extLst>
                    <a:ext uri="{FF2B5EF4-FFF2-40B4-BE49-F238E27FC236}">
                      <a16:creationId xmlns:a16="http://schemas.microsoft.com/office/drawing/2014/main" id="{B444168F-6B89-E3CA-499C-1632A35CAD97}"/>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400">
                  <a:extLst>
                    <a:ext uri="{FF2B5EF4-FFF2-40B4-BE49-F238E27FC236}">
                      <a16:creationId xmlns:a16="http://schemas.microsoft.com/office/drawing/2014/main" id="{5CF1914C-E8FA-B2EE-4164-A82D405967FA}"/>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399">
                  <a:extLst>
                    <a:ext uri="{FF2B5EF4-FFF2-40B4-BE49-F238E27FC236}">
                      <a16:creationId xmlns:a16="http://schemas.microsoft.com/office/drawing/2014/main" id="{F6454F80-004D-2AF4-73E5-C7AD56FD682D}"/>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398">
                  <a:extLst>
                    <a:ext uri="{FF2B5EF4-FFF2-40B4-BE49-F238E27FC236}">
                      <a16:creationId xmlns:a16="http://schemas.microsoft.com/office/drawing/2014/main" id="{0E7E1EE1-0EA1-3ADF-972E-6A81C652F891}"/>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397">
                  <a:extLst>
                    <a:ext uri="{FF2B5EF4-FFF2-40B4-BE49-F238E27FC236}">
                      <a16:creationId xmlns:a16="http://schemas.microsoft.com/office/drawing/2014/main" id="{BC9E8D00-5DFF-2AC6-4B89-BFE59B5567E5}"/>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396">
                  <a:extLst>
                    <a:ext uri="{FF2B5EF4-FFF2-40B4-BE49-F238E27FC236}">
                      <a16:creationId xmlns:a16="http://schemas.microsoft.com/office/drawing/2014/main" id="{8A718AF4-1F52-E7CA-DC73-D55026781695}"/>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395">
                  <a:extLst>
                    <a:ext uri="{FF2B5EF4-FFF2-40B4-BE49-F238E27FC236}">
                      <a16:creationId xmlns:a16="http://schemas.microsoft.com/office/drawing/2014/main" id="{3F3D511E-E183-583E-071C-9D50EB48E28C}"/>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394">
                  <a:extLst>
                    <a:ext uri="{FF2B5EF4-FFF2-40B4-BE49-F238E27FC236}">
                      <a16:creationId xmlns:a16="http://schemas.microsoft.com/office/drawing/2014/main" id="{0DBBC6F7-72C9-162D-9442-C58A6658A67B}"/>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393">
                  <a:extLst>
                    <a:ext uri="{FF2B5EF4-FFF2-40B4-BE49-F238E27FC236}">
                      <a16:creationId xmlns:a16="http://schemas.microsoft.com/office/drawing/2014/main" id="{5C7E4096-9A1F-391C-9A86-9B47DEC495A3}"/>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392">
                  <a:extLst>
                    <a:ext uri="{FF2B5EF4-FFF2-40B4-BE49-F238E27FC236}">
                      <a16:creationId xmlns:a16="http://schemas.microsoft.com/office/drawing/2014/main" id="{314C3775-5C37-84D2-4C43-C2773C8D4B39}"/>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391">
                  <a:extLst>
                    <a:ext uri="{FF2B5EF4-FFF2-40B4-BE49-F238E27FC236}">
                      <a16:creationId xmlns:a16="http://schemas.microsoft.com/office/drawing/2014/main" id="{88A904B5-1948-FE07-22E9-737830DAE5E5}"/>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390">
                  <a:extLst>
                    <a:ext uri="{FF2B5EF4-FFF2-40B4-BE49-F238E27FC236}">
                      <a16:creationId xmlns:a16="http://schemas.microsoft.com/office/drawing/2014/main" id="{6804275E-7C32-401C-0B80-1D606E589B39}"/>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389">
                  <a:extLst>
                    <a:ext uri="{FF2B5EF4-FFF2-40B4-BE49-F238E27FC236}">
                      <a16:creationId xmlns:a16="http://schemas.microsoft.com/office/drawing/2014/main" id="{EC300DFB-1F67-AB1F-B814-27A74281BDEE}"/>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09" name="Group 367">
                <a:extLst>
                  <a:ext uri="{FF2B5EF4-FFF2-40B4-BE49-F238E27FC236}">
                    <a16:creationId xmlns:a16="http://schemas.microsoft.com/office/drawing/2014/main" id="{77A50D07-C41D-A6DD-06C6-C590FE2EDC05}"/>
                  </a:ext>
                </a:extLst>
              </p:cNvPr>
              <p:cNvGrpSpPr>
                <a:grpSpLocks/>
              </p:cNvGrpSpPr>
              <p:nvPr/>
            </p:nvGrpSpPr>
            <p:grpSpPr bwMode="auto">
              <a:xfrm flipV="1">
                <a:off x="7079" y="3369"/>
                <a:ext cx="1134" cy="1135"/>
                <a:chOff x="0" y="7"/>
                <a:chExt cx="20004" cy="19993"/>
              </a:xfrm>
            </p:grpSpPr>
            <p:sp>
              <p:nvSpPr>
                <p:cNvPr id="410" name="Line 387">
                  <a:extLst>
                    <a:ext uri="{FF2B5EF4-FFF2-40B4-BE49-F238E27FC236}">
                      <a16:creationId xmlns:a16="http://schemas.microsoft.com/office/drawing/2014/main" id="{B2EFBC26-0DF0-981C-B607-E8040FA216B6}"/>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386">
                  <a:extLst>
                    <a:ext uri="{FF2B5EF4-FFF2-40B4-BE49-F238E27FC236}">
                      <a16:creationId xmlns:a16="http://schemas.microsoft.com/office/drawing/2014/main" id="{8BA9362B-CE2A-EF3D-7428-98D8B75E2646}"/>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385">
                  <a:extLst>
                    <a:ext uri="{FF2B5EF4-FFF2-40B4-BE49-F238E27FC236}">
                      <a16:creationId xmlns:a16="http://schemas.microsoft.com/office/drawing/2014/main" id="{887B2B96-97D2-2EAF-97ED-121FB6EBE818}"/>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384">
                  <a:extLst>
                    <a:ext uri="{FF2B5EF4-FFF2-40B4-BE49-F238E27FC236}">
                      <a16:creationId xmlns:a16="http://schemas.microsoft.com/office/drawing/2014/main" id="{BE3A06A6-5822-B38B-ACF0-738BF860F712}"/>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383">
                  <a:extLst>
                    <a:ext uri="{FF2B5EF4-FFF2-40B4-BE49-F238E27FC236}">
                      <a16:creationId xmlns:a16="http://schemas.microsoft.com/office/drawing/2014/main" id="{F10E1FC9-B6D8-36DF-D3EF-74A10DDBD6F7}"/>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382">
                  <a:extLst>
                    <a:ext uri="{FF2B5EF4-FFF2-40B4-BE49-F238E27FC236}">
                      <a16:creationId xmlns:a16="http://schemas.microsoft.com/office/drawing/2014/main" id="{E61035E5-7660-35C0-C13D-65B7E4A8E7C4}"/>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381">
                  <a:extLst>
                    <a:ext uri="{FF2B5EF4-FFF2-40B4-BE49-F238E27FC236}">
                      <a16:creationId xmlns:a16="http://schemas.microsoft.com/office/drawing/2014/main" id="{52EEE12B-56AE-5177-6383-2AC8A9EA0801}"/>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380">
                  <a:extLst>
                    <a:ext uri="{FF2B5EF4-FFF2-40B4-BE49-F238E27FC236}">
                      <a16:creationId xmlns:a16="http://schemas.microsoft.com/office/drawing/2014/main" id="{022F459D-41C1-2B90-3943-38EC78F1694A}"/>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379">
                  <a:extLst>
                    <a:ext uri="{FF2B5EF4-FFF2-40B4-BE49-F238E27FC236}">
                      <a16:creationId xmlns:a16="http://schemas.microsoft.com/office/drawing/2014/main" id="{C6651C47-599C-7B24-52AF-BFD27EAD171C}"/>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378">
                  <a:extLst>
                    <a:ext uri="{FF2B5EF4-FFF2-40B4-BE49-F238E27FC236}">
                      <a16:creationId xmlns:a16="http://schemas.microsoft.com/office/drawing/2014/main" id="{FA35FA21-415E-CE4B-2495-AC40C68F17A5}"/>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377">
                  <a:extLst>
                    <a:ext uri="{FF2B5EF4-FFF2-40B4-BE49-F238E27FC236}">
                      <a16:creationId xmlns:a16="http://schemas.microsoft.com/office/drawing/2014/main" id="{3DDB6B93-A5BB-78C3-D2CB-7B72859B4C6B}"/>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376">
                  <a:extLst>
                    <a:ext uri="{FF2B5EF4-FFF2-40B4-BE49-F238E27FC236}">
                      <a16:creationId xmlns:a16="http://schemas.microsoft.com/office/drawing/2014/main" id="{CE975542-380E-7B78-71DC-DF4C1023450E}"/>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375">
                  <a:extLst>
                    <a:ext uri="{FF2B5EF4-FFF2-40B4-BE49-F238E27FC236}">
                      <a16:creationId xmlns:a16="http://schemas.microsoft.com/office/drawing/2014/main" id="{BF7C5B3C-59EE-2B2A-F9D6-06BDC8D591AD}"/>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374">
                  <a:extLst>
                    <a:ext uri="{FF2B5EF4-FFF2-40B4-BE49-F238E27FC236}">
                      <a16:creationId xmlns:a16="http://schemas.microsoft.com/office/drawing/2014/main" id="{28FB72FC-0AE5-E732-2C0C-8293EC62B907}"/>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373">
                  <a:extLst>
                    <a:ext uri="{FF2B5EF4-FFF2-40B4-BE49-F238E27FC236}">
                      <a16:creationId xmlns:a16="http://schemas.microsoft.com/office/drawing/2014/main" id="{AB74F666-6043-2275-8AF9-DA56E46E3C7E}"/>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372">
                  <a:extLst>
                    <a:ext uri="{FF2B5EF4-FFF2-40B4-BE49-F238E27FC236}">
                      <a16:creationId xmlns:a16="http://schemas.microsoft.com/office/drawing/2014/main" id="{4095A7D8-2AAD-EEFB-C0F9-E63528D7DA5C}"/>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371">
                  <a:extLst>
                    <a:ext uri="{FF2B5EF4-FFF2-40B4-BE49-F238E27FC236}">
                      <a16:creationId xmlns:a16="http://schemas.microsoft.com/office/drawing/2014/main" id="{4F055BA2-BA67-15B7-AF8D-04E2D0C04A80}"/>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370">
                  <a:extLst>
                    <a:ext uri="{FF2B5EF4-FFF2-40B4-BE49-F238E27FC236}">
                      <a16:creationId xmlns:a16="http://schemas.microsoft.com/office/drawing/2014/main" id="{416D8611-FD2D-2085-84AE-95F16117777E}"/>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369">
                  <a:extLst>
                    <a:ext uri="{FF2B5EF4-FFF2-40B4-BE49-F238E27FC236}">
                      <a16:creationId xmlns:a16="http://schemas.microsoft.com/office/drawing/2014/main" id="{9FC1AF32-F709-C845-7E3C-68D4C91503D5}"/>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368">
                  <a:extLst>
                    <a:ext uri="{FF2B5EF4-FFF2-40B4-BE49-F238E27FC236}">
                      <a16:creationId xmlns:a16="http://schemas.microsoft.com/office/drawing/2014/main" id="{85177B0C-160B-4CB3-CAA2-AB4DF632B59A}"/>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94" name="Line 365">
              <a:extLst>
                <a:ext uri="{FF2B5EF4-FFF2-40B4-BE49-F238E27FC236}">
                  <a16:creationId xmlns:a16="http://schemas.microsoft.com/office/drawing/2014/main" id="{AEDC0F81-AF1A-7995-BFD4-189C6CFF8904}"/>
                </a:ext>
              </a:extLst>
            </p:cNvPr>
            <p:cNvSpPr>
              <a:spLocks noChangeShapeType="1"/>
            </p:cNvSpPr>
            <p:nvPr/>
          </p:nvSpPr>
          <p:spPr bwMode="auto">
            <a:xfrm flipH="1">
              <a:off x="4112" y="14204"/>
              <a:ext cx="250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Line 364">
              <a:extLst>
                <a:ext uri="{FF2B5EF4-FFF2-40B4-BE49-F238E27FC236}">
                  <a16:creationId xmlns:a16="http://schemas.microsoft.com/office/drawing/2014/main" id="{26D0652A-E75B-41C3-EE98-D0BB85F61EDC}"/>
                </a:ext>
              </a:extLst>
            </p:cNvPr>
            <p:cNvSpPr>
              <a:spLocks noChangeShapeType="1"/>
            </p:cNvSpPr>
            <p:nvPr/>
          </p:nvSpPr>
          <p:spPr bwMode="auto">
            <a:xfrm>
              <a:off x="7760" y="14204"/>
              <a:ext cx="68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6" name="Line 363">
              <a:extLst>
                <a:ext uri="{FF2B5EF4-FFF2-40B4-BE49-F238E27FC236}">
                  <a16:creationId xmlns:a16="http://schemas.microsoft.com/office/drawing/2014/main" id="{A946D76E-7505-5039-00A4-45C862EABA04}"/>
                </a:ext>
              </a:extLst>
            </p:cNvPr>
            <p:cNvSpPr>
              <a:spLocks noChangeShapeType="1"/>
            </p:cNvSpPr>
            <p:nvPr/>
          </p:nvSpPr>
          <p:spPr bwMode="auto">
            <a:xfrm>
              <a:off x="7190" y="13748"/>
              <a:ext cx="0" cy="4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97" name="Objet 396">
              <a:extLst>
                <a:ext uri="{FF2B5EF4-FFF2-40B4-BE49-F238E27FC236}">
                  <a16:creationId xmlns:a16="http://schemas.microsoft.com/office/drawing/2014/main" id="{D0AFED3A-0342-E09B-9FF2-E08277685452}"/>
                </a:ext>
              </a:extLst>
            </p:cNvPr>
            <p:cNvGraphicFramePr>
              <a:graphicFrameLocks noChangeAspect="1"/>
            </p:cNvGraphicFramePr>
            <p:nvPr/>
          </p:nvGraphicFramePr>
          <p:xfrm>
            <a:off x="4159" y="13875"/>
            <a:ext cx="179" cy="334"/>
          </p:xfrm>
          <a:graphic>
            <a:graphicData uri="http://schemas.openxmlformats.org/presentationml/2006/ole">
              <mc:AlternateContent xmlns:mc="http://schemas.openxmlformats.org/markup-compatibility/2006">
                <mc:Choice xmlns:v="urn:schemas-microsoft-com:vml" Requires="v">
                  <p:oleObj name="Document" r:id="rId37" imgW="111760" imgH="213360" progId="Word.Document.8">
                    <p:embed/>
                  </p:oleObj>
                </mc:Choice>
                <mc:Fallback>
                  <p:oleObj name="Document" r:id="rId37" imgW="111760" imgH="213360" progId="Word.Document.8">
                    <p:embed/>
                    <p:pic>
                      <p:nvPicPr>
                        <p:cNvPr id="0" name="Object 3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9" y="13875"/>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 name="Objet 397">
              <a:extLst>
                <a:ext uri="{FF2B5EF4-FFF2-40B4-BE49-F238E27FC236}">
                  <a16:creationId xmlns:a16="http://schemas.microsoft.com/office/drawing/2014/main" id="{D7A2087F-532D-97E2-F50E-73B1CA90E990}"/>
                </a:ext>
              </a:extLst>
            </p:cNvPr>
            <p:cNvGraphicFramePr>
              <a:graphicFrameLocks noChangeAspect="1"/>
            </p:cNvGraphicFramePr>
            <p:nvPr/>
          </p:nvGraphicFramePr>
          <p:xfrm>
            <a:off x="5356" y="13865"/>
            <a:ext cx="238" cy="334"/>
          </p:xfrm>
          <a:graphic>
            <a:graphicData uri="http://schemas.openxmlformats.org/presentationml/2006/ole">
              <mc:AlternateContent xmlns:mc="http://schemas.openxmlformats.org/markup-compatibility/2006">
                <mc:Choice xmlns:v="urn:schemas-microsoft-com:vml" Requires="v">
                  <p:oleObj name="Document" r:id="rId38" imgW="150725" imgH="211015" progId="Word.Document.8">
                    <p:embed/>
                  </p:oleObj>
                </mc:Choice>
                <mc:Fallback>
                  <p:oleObj name="Document" r:id="rId38" imgW="150725" imgH="211015" progId="Word.Document.8">
                    <p:embed/>
                    <p:pic>
                      <p:nvPicPr>
                        <p:cNvPr id="0" name="Object 36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56" y="13865"/>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 name="Objet 398">
              <a:extLst>
                <a:ext uri="{FF2B5EF4-FFF2-40B4-BE49-F238E27FC236}">
                  <a16:creationId xmlns:a16="http://schemas.microsoft.com/office/drawing/2014/main" id="{AF1F087F-9741-031F-AFF0-A502084D0F6D}"/>
                </a:ext>
              </a:extLst>
            </p:cNvPr>
            <p:cNvGraphicFramePr>
              <a:graphicFrameLocks noChangeAspect="1"/>
            </p:cNvGraphicFramePr>
            <p:nvPr/>
          </p:nvGraphicFramePr>
          <p:xfrm>
            <a:off x="7101" y="13419"/>
            <a:ext cx="179" cy="334"/>
          </p:xfrm>
          <a:graphic>
            <a:graphicData uri="http://schemas.openxmlformats.org/presentationml/2006/ole">
              <mc:AlternateContent xmlns:mc="http://schemas.openxmlformats.org/markup-compatibility/2006">
                <mc:Choice xmlns:v="urn:schemas-microsoft-com:vml" Requires="v">
                  <p:oleObj name="Document" r:id="rId39" imgW="111760" imgH="213360" progId="Word.Document.8">
                    <p:embed/>
                  </p:oleObj>
                </mc:Choice>
                <mc:Fallback>
                  <p:oleObj name="Document" r:id="rId39" imgW="111760" imgH="213360" progId="Word.Document.8">
                    <p:embed/>
                    <p:pic>
                      <p:nvPicPr>
                        <p:cNvPr id="0" name="Object 3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1" y="13419"/>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 name="Objet 399">
              <a:extLst>
                <a:ext uri="{FF2B5EF4-FFF2-40B4-BE49-F238E27FC236}">
                  <a16:creationId xmlns:a16="http://schemas.microsoft.com/office/drawing/2014/main" id="{4C6BC534-1F3D-F98C-5A19-720DAB485552}"/>
                </a:ext>
              </a:extLst>
            </p:cNvPr>
            <p:cNvGraphicFramePr>
              <a:graphicFrameLocks noChangeAspect="1"/>
            </p:cNvGraphicFramePr>
            <p:nvPr/>
          </p:nvGraphicFramePr>
          <p:xfrm>
            <a:off x="7051" y="14108"/>
            <a:ext cx="278" cy="335"/>
          </p:xfrm>
          <a:graphic>
            <a:graphicData uri="http://schemas.openxmlformats.org/presentationml/2006/ole">
              <mc:AlternateContent xmlns:mc="http://schemas.openxmlformats.org/markup-compatibility/2006">
                <mc:Choice xmlns:v="urn:schemas-microsoft-com:vml" Requires="v">
                  <p:oleObj name="Document" r:id="rId40" imgW="180870" imgH="211015" progId="Word.Document.8">
                    <p:embed/>
                  </p:oleObj>
                </mc:Choice>
                <mc:Fallback>
                  <p:oleObj name="Document" r:id="rId40" imgW="180870" imgH="211015" progId="Word.Document.8">
                    <p:embed/>
                    <p:pic>
                      <p:nvPicPr>
                        <p:cNvPr id="0" name="Object 35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51" y="14108"/>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 name="Objet 400">
              <a:extLst>
                <a:ext uri="{FF2B5EF4-FFF2-40B4-BE49-F238E27FC236}">
                  <a16:creationId xmlns:a16="http://schemas.microsoft.com/office/drawing/2014/main" id="{8EE108ED-432E-1DD3-F195-769E1217F532}"/>
                </a:ext>
              </a:extLst>
            </p:cNvPr>
            <p:cNvGraphicFramePr>
              <a:graphicFrameLocks noChangeAspect="1"/>
            </p:cNvGraphicFramePr>
            <p:nvPr/>
          </p:nvGraphicFramePr>
          <p:xfrm>
            <a:off x="8843" y="14204"/>
            <a:ext cx="179" cy="334"/>
          </p:xfrm>
          <a:graphic>
            <a:graphicData uri="http://schemas.openxmlformats.org/presentationml/2006/ole">
              <mc:AlternateContent xmlns:mc="http://schemas.openxmlformats.org/markup-compatibility/2006">
                <mc:Choice xmlns:v="urn:schemas-microsoft-com:vml" Requires="v">
                  <p:oleObj name="Document" r:id="rId42" imgW="111760" imgH="213360" progId="Word.Document.8">
                    <p:embed/>
                  </p:oleObj>
                </mc:Choice>
                <mc:Fallback>
                  <p:oleObj name="Document" r:id="rId42" imgW="111760" imgH="213360" progId="Word.Document.8">
                    <p:embed/>
                    <p:pic>
                      <p:nvPicPr>
                        <p:cNvPr id="0" name="Object 3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3" y="14204"/>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 name="Line 357">
              <a:extLst>
                <a:ext uri="{FF2B5EF4-FFF2-40B4-BE49-F238E27FC236}">
                  <a16:creationId xmlns:a16="http://schemas.microsoft.com/office/drawing/2014/main" id="{521EA0A8-E578-9D4B-F622-6958BAAE67BA}"/>
                </a:ext>
              </a:extLst>
            </p:cNvPr>
            <p:cNvSpPr>
              <a:spLocks noChangeShapeType="1"/>
            </p:cNvSpPr>
            <p:nvPr/>
          </p:nvSpPr>
          <p:spPr bwMode="auto">
            <a:xfrm flipV="1">
              <a:off x="4110" y="13577"/>
              <a:ext cx="0" cy="627"/>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03" name="Objet 402">
              <a:extLst>
                <a:ext uri="{FF2B5EF4-FFF2-40B4-BE49-F238E27FC236}">
                  <a16:creationId xmlns:a16="http://schemas.microsoft.com/office/drawing/2014/main" id="{CD10F6C1-9E04-74C5-BD4F-1ECEF32DBD26}"/>
                </a:ext>
              </a:extLst>
            </p:cNvPr>
            <p:cNvGraphicFramePr>
              <a:graphicFrameLocks noChangeAspect="1"/>
            </p:cNvGraphicFramePr>
            <p:nvPr/>
          </p:nvGraphicFramePr>
          <p:xfrm>
            <a:off x="3929" y="13557"/>
            <a:ext cx="179" cy="334"/>
          </p:xfrm>
          <a:graphic>
            <a:graphicData uri="http://schemas.openxmlformats.org/presentationml/2006/ole">
              <mc:AlternateContent xmlns:mc="http://schemas.openxmlformats.org/markup-compatibility/2006">
                <mc:Choice xmlns:v="urn:schemas-microsoft-com:vml" Requires="v">
                  <p:oleObj name="Document" r:id="rId43" imgW="111760" imgH="213360" progId="Word.Document.8">
                    <p:embed/>
                  </p:oleObj>
                </mc:Choice>
                <mc:Fallback>
                  <p:oleObj name="Document" r:id="rId43" imgW="111760" imgH="213360" progId="Word.Document.8">
                    <p:embed/>
                    <p:pic>
                      <p:nvPicPr>
                        <p:cNvPr id="0" name="Object 35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929" y="13557"/>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 name="Objet 403">
              <a:extLst>
                <a:ext uri="{FF2B5EF4-FFF2-40B4-BE49-F238E27FC236}">
                  <a16:creationId xmlns:a16="http://schemas.microsoft.com/office/drawing/2014/main" id="{7714C0B5-C039-8ABE-1E0D-26EBDC7FB71B}"/>
                </a:ext>
              </a:extLst>
            </p:cNvPr>
            <p:cNvGraphicFramePr>
              <a:graphicFrameLocks noChangeAspect="1"/>
            </p:cNvGraphicFramePr>
            <p:nvPr/>
          </p:nvGraphicFramePr>
          <p:xfrm>
            <a:off x="7106" y="11815"/>
            <a:ext cx="179" cy="334"/>
          </p:xfrm>
          <a:graphic>
            <a:graphicData uri="http://schemas.openxmlformats.org/presentationml/2006/ole">
              <mc:AlternateContent xmlns:mc="http://schemas.openxmlformats.org/markup-compatibility/2006">
                <mc:Choice xmlns:v="urn:schemas-microsoft-com:vml" Requires="v">
                  <p:oleObj name="Document" r:id="rId45" imgW="111760" imgH="213360" progId="Word.Document.8">
                    <p:embed/>
                  </p:oleObj>
                </mc:Choice>
                <mc:Fallback>
                  <p:oleObj name="Document" r:id="rId45" imgW="111760" imgH="213360" progId="Word.Document.8">
                    <p:embed/>
                    <p:pic>
                      <p:nvPicPr>
                        <p:cNvPr id="0" name="Object 3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6" y="11815"/>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 name="Objet 404">
              <a:extLst>
                <a:ext uri="{FF2B5EF4-FFF2-40B4-BE49-F238E27FC236}">
                  <a16:creationId xmlns:a16="http://schemas.microsoft.com/office/drawing/2014/main" id="{A04A4849-EF7B-F97D-87D1-009B3464079E}"/>
                </a:ext>
              </a:extLst>
            </p:cNvPr>
            <p:cNvGraphicFramePr>
              <a:graphicFrameLocks noChangeAspect="1"/>
            </p:cNvGraphicFramePr>
            <p:nvPr/>
          </p:nvGraphicFramePr>
          <p:xfrm>
            <a:off x="5352" y="13075"/>
            <a:ext cx="839" cy="335"/>
          </p:xfrm>
          <a:graphic>
            <a:graphicData uri="http://schemas.openxmlformats.org/presentationml/2006/ole">
              <mc:AlternateContent xmlns:mc="http://schemas.openxmlformats.org/markup-compatibility/2006">
                <mc:Choice xmlns:v="urn:schemas-microsoft-com:vml" Requires="v">
                  <p:oleObj name="Document" r:id="rId46" imgW="542611" imgH="211015" progId="Word.Document.8">
                    <p:embed/>
                  </p:oleObj>
                </mc:Choice>
                <mc:Fallback>
                  <p:oleObj name="Document" r:id="rId46" imgW="542611" imgH="211015" progId="Word.Document.8">
                    <p:embed/>
                    <p:pic>
                      <p:nvPicPr>
                        <p:cNvPr id="0" name="Object 35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52" y="13075"/>
                          <a:ext cx="83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21" name="Image 620">
            <a:extLst>
              <a:ext uri="{FF2B5EF4-FFF2-40B4-BE49-F238E27FC236}">
                <a16:creationId xmlns:a16="http://schemas.microsoft.com/office/drawing/2014/main" id="{E8B328FB-70E9-EC8E-48FB-7A7A52F40C2A}"/>
              </a:ext>
            </a:extLst>
          </p:cNvPr>
          <p:cNvPicPr>
            <a:picLocks noChangeAspect="1"/>
          </p:cNvPicPr>
          <p:nvPr/>
        </p:nvPicPr>
        <p:blipFill rotWithShape="1">
          <a:blip r:embed="rId48"/>
          <a:srcRect l="43509" r="43065" b="16435"/>
          <a:stretch/>
        </p:blipFill>
        <p:spPr>
          <a:xfrm>
            <a:off x="1646339" y="5768288"/>
            <a:ext cx="1857860" cy="997251"/>
          </a:xfrm>
          <a:prstGeom prst="rect">
            <a:avLst/>
          </a:prstGeom>
        </p:spPr>
      </p:pic>
      <p:sp>
        <p:nvSpPr>
          <p:cNvPr id="622" name="Étoile : 5 branches 621">
            <a:hlinkClick r:id="rId49"/>
            <a:extLst>
              <a:ext uri="{FF2B5EF4-FFF2-40B4-BE49-F238E27FC236}">
                <a16:creationId xmlns:a16="http://schemas.microsoft.com/office/drawing/2014/main" id="{08829909-CAB8-5143-B899-083BE77C3C87}"/>
              </a:ext>
            </a:extLst>
          </p:cNvPr>
          <p:cNvSpPr/>
          <p:nvPr/>
        </p:nvSpPr>
        <p:spPr>
          <a:xfrm>
            <a:off x="11329060" y="2101096"/>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623" name="Étoile : 5 branches 622">
            <a:hlinkClick r:id="rId50"/>
            <a:extLst>
              <a:ext uri="{FF2B5EF4-FFF2-40B4-BE49-F238E27FC236}">
                <a16:creationId xmlns:a16="http://schemas.microsoft.com/office/drawing/2014/main" id="{CBC514F9-2BA3-AE71-2956-92B9C6505431}"/>
              </a:ext>
            </a:extLst>
          </p:cNvPr>
          <p:cNvSpPr/>
          <p:nvPr/>
        </p:nvSpPr>
        <p:spPr>
          <a:xfrm>
            <a:off x="3690102" y="5817689"/>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624" name="Étoile : 5 branches 623">
            <a:hlinkClick r:id="rId51"/>
            <a:extLst>
              <a:ext uri="{FF2B5EF4-FFF2-40B4-BE49-F238E27FC236}">
                <a16:creationId xmlns:a16="http://schemas.microsoft.com/office/drawing/2014/main" id="{2050C24E-4898-5745-DA99-815BE9BF40C0}"/>
              </a:ext>
            </a:extLst>
          </p:cNvPr>
          <p:cNvSpPr/>
          <p:nvPr/>
        </p:nvSpPr>
        <p:spPr>
          <a:xfrm>
            <a:off x="11299788" y="180701"/>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268157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progressives sinusoïdale – Représentation temporelle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71" name="Image 370">
            <a:extLst>
              <a:ext uri="{FF2B5EF4-FFF2-40B4-BE49-F238E27FC236}">
                <a16:creationId xmlns:a16="http://schemas.microsoft.com/office/drawing/2014/main" id="{DA8E0E53-4A1B-F1AB-A895-0E4CBA8B42FB}"/>
              </a:ext>
            </a:extLst>
          </p:cNvPr>
          <p:cNvPicPr>
            <a:picLocks noChangeAspect="1"/>
          </p:cNvPicPr>
          <p:nvPr/>
        </p:nvPicPr>
        <p:blipFill rotWithShape="1">
          <a:blip r:embed="rId2"/>
          <a:srcRect r="16530"/>
          <a:stretch/>
        </p:blipFill>
        <p:spPr>
          <a:xfrm>
            <a:off x="1983776" y="991939"/>
            <a:ext cx="8224448" cy="2904744"/>
          </a:xfrm>
          <a:prstGeom prst="rect">
            <a:avLst/>
          </a:prstGeom>
        </p:spPr>
      </p:pic>
      <p:pic>
        <p:nvPicPr>
          <p:cNvPr id="373" name="Image 372">
            <a:extLst>
              <a:ext uri="{FF2B5EF4-FFF2-40B4-BE49-F238E27FC236}">
                <a16:creationId xmlns:a16="http://schemas.microsoft.com/office/drawing/2014/main" id="{E103141F-F014-601D-176D-6BE37C5BC607}"/>
              </a:ext>
            </a:extLst>
          </p:cNvPr>
          <p:cNvPicPr>
            <a:picLocks noChangeAspect="1"/>
          </p:cNvPicPr>
          <p:nvPr/>
        </p:nvPicPr>
        <p:blipFill rotWithShape="1">
          <a:blip r:embed="rId3"/>
          <a:srcRect l="36095" r="35809" b="12176"/>
          <a:stretch/>
        </p:blipFill>
        <p:spPr>
          <a:xfrm>
            <a:off x="1537557" y="3779974"/>
            <a:ext cx="3763835" cy="936350"/>
          </a:xfrm>
          <a:prstGeom prst="rect">
            <a:avLst/>
          </a:prstGeom>
        </p:spPr>
      </p:pic>
      <p:sp>
        <p:nvSpPr>
          <p:cNvPr id="375" name="ZoneTexte 374">
            <a:extLst>
              <a:ext uri="{FF2B5EF4-FFF2-40B4-BE49-F238E27FC236}">
                <a16:creationId xmlns:a16="http://schemas.microsoft.com/office/drawing/2014/main" id="{03079A4D-FD08-3112-D467-C484A01AF66B}"/>
              </a:ext>
            </a:extLst>
          </p:cNvPr>
          <p:cNvSpPr txBox="1"/>
          <p:nvPr/>
        </p:nvSpPr>
        <p:spPr>
          <a:xfrm>
            <a:off x="0" y="640472"/>
            <a:ext cx="12192000" cy="400110"/>
          </a:xfrm>
          <a:prstGeom prst="rect">
            <a:avLst/>
          </a:prstGeom>
          <a:noFill/>
        </p:spPr>
        <p:txBody>
          <a:bodyPr wrap="square">
            <a:spAutoFit/>
          </a:bodyPr>
          <a:lstStyle/>
          <a:p>
            <a:r>
              <a:rPr lang="fr-FR" sz="2000" dirty="0">
                <a:latin typeface="Comic Sans MS" panose="030F0702030302020204" pitchFamily="66" charset="0"/>
                <a:ea typeface="Times New Roman" panose="02020603050405020304" pitchFamily="18" charset="0"/>
                <a:cs typeface="Times New Roman" panose="02020603050405020304" pitchFamily="18" charset="0"/>
              </a:rPr>
              <a:t>Corde tendue: M</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ouvement du point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correspondant à la source, suivant l'axe vertical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Oy</a:t>
            </a:r>
            <a:r>
              <a:rPr lang="fr-FR" sz="2000" b="1" dirty="0">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p>
        </p:txBody>
      </p:sp>
      <p:sp>
        <p:nvSpPr>
          <p:cNvPr id="379" name="ZoneTexte 378">
            <a:extLst>
              <a:ext uri="{FF2B5EF4-FFF2-40B4-BE49-F238E27FC236}">
                <a16:creationId xmlns:a16="http://schemas.microsoft.com/office/drawing/2014/main" id="{E6396C5B-C8E8-1614-A5BF-131A6CE56087}"/>
              </a:ext>
            </a:extLst>
          </p:cNvPr>
          <p:cNvSpPr txBox="1"/>
          <p:nvPr/>
        </p:nvSpPr>
        <p:spPr>
          <a:xfrm>
            <a:off x="5877656" y="3400225"/>
            <a:ext cx="6129336" cy="1818959"/>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000" baseline="-25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 Mouvement de la source S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000" baseline="-25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Amplitude du mouvement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 Période temporelle de l'onde (s)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j</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Déphasage de l'onde (rad)</a:t>
            </a:r>
            <a:endParaRPr lang="fr-FR" sz="2000" dirty="0"/>
          </a:p>
        </p:txBody>
      </p:sp>
      <p:sp>
        <p:nvSpPr>
          <p:cNvPr id="381" name="ZoneTexte 380">
            <a:extLst>
              <a:ext uri="{FF2B5EF4-FFF2-40B4-BE49-F238E27FC236}">
                <a16:creationId xmlns:a16="http://schemas.microsoft.com/office/drawing/2014/main" id="{8C9D1D3F-90EE-5C25-F40A-4F5ED6DA0794}"/>
              </a:ext>
            </a:extLst>
          </p:cNvPr>
          <p:cNvSpPr txBox="1"/>
          <p:nvPr/>
        </p:nvSpPr>
        <p:spPr>
          <a:xfrm>
            <a:off x="0" y="5435780"/>
            <a:ext cx="12191999" cy="1289456"/>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 est la période temporelle dont l'unité est la seconde (s). C'est la plus petite durée au bout de laquelle la perturbation se reproduit identique à elle-même.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800" b="1" baseline="-25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8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 = </a:t>
            </a:r>
            <a:r>
              <a:rPr lang="fr-FR" sz="2800" b="1"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800" b="1" baseline="-25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8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 + </a:t>
            </a:r>
            <a:r>
              <a:rPr lang="fr-FR" sz="2800" b="1"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n.T</a:t>
            </a:r>
            <a:r>
              <a:rPr lang="fr-FR" sz="28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n entier.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hlinkClick r:id="rId4"/>
            <a:extLst>
              <a:ext uri="{FF2B5EF4-FFF2-40B4-BE49-F238E27FC236}">
                <a16:creationId xmlns:a16="http://schemas.microsoft.com/office/drawing/2014/main" id="{7F00EEF6-984B-8CAA-7608-1741F39A61A9}"/>
              </a:ext>
            </a:extLst>
          </p:cNvPr>
          <p:cNvPicPr>
            <a:picLocks noChangeAspect="1"/>
          </p:cNvPicPr>
          <p:nvPr/>
        </p:nvPicPr>
        <p:blipFill>
          <a:blip r:embed="rId5"/>
          <a:stretch>
            <a:fillRect/>
          </a:stretch>
        </p:blipFill>
        <p:spPr>
          <a:xfrm>
            <a:off x="10505108" y="2093760"/>
            <a:ext cx="695004" cy="701101"/>
          </a:xfrm>
          <a:prstGeom prst="rect">
            <a:avLst/>
          </a:prstGeom>
        </p:spPr>
      </p:pic>
    </p:spTree>
    <p:extLst>
      <p:ext uri="{BB962C8B-B14F-4D97-AF65-F5344CB8AC3E}">
        <p14:creationId xmlns:p14="http://schemas.microsoft.com/office/powerpoint/2010/main" val="22674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progressives sinusoïdale – Représentation spatiale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75" name="ZoneTexte 374">
            <a:extLst>
              <a:ext uri="{FF2B5EF4-FFF2-40B4-BE49-F238E27FC236}">
                <a16:creationId xmlns:a16="http://schemas.microsoft.com/office/drawing/2014/main" id="{03079A4D-FD08-3112-D467-C484A01AF66B}"/>
              </a:ext>
            </a:extLst>
          </p:cNvPr>
          <p:cNvSpPr txBox="1"/>
          <p:nvPr/>
        </p:nvSpPr>
        <p:spPr>
          <a:xfrm>
            <a:off x="0" y="811922"/>
            <a:ext cx="12192000" cy="400110"/>
          </a:xfrm>
          <a:prstGeom prst="rect">
            <a:avLst/>
          </a:prstGeom>
          <a:noFill/>
        </p:spPr>
        <p:txBody>
          <a:bodyPr wrap="square">
            <a:spAutoFit/>
          </a:bodyPr>
          <a:lstStyle/>
          <a:p>
            <a:r>
              <a:rPr lang="fr-FR" sz="2000" dirty="0">
                <a:latin typeface="Comic Sans MS" panose="030F0702030302020204" pitchFamily="66" charset="0"/>
                <a:ea typeface="Times New Roman" panose="02020603050405020304" pitchFamily="18" charset="0"/>
                <a:cs typeface="Times New Roman" panose="02020603050405020304" pitchFamily="18" charset="0"/>
              </a:rPr>
              <a:t>Corde tendue: M</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ouvement de la corde à un instant t suivant l’axe vertical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Oy</a:t>
            </a:r>
            <a:r>
              <a:rPr lang="fr-FR" sz="2000" b="1" dirty="0">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p>
        </p:txBody>
      </p:sp>
      <p:sp>
        <p:nvSpPr>
          <p:cNvPr id="379" name="ZoneTexte 378">
            <a:extLst>
              <a:ext uri="{FF2B5EF4-FFF2-40B4-BE49-F238E27FC236}">
                <a16:creationId xmlns:a16="http://schemas.microsoft.com/office/drawing/2014/main" id="{E6396C5B-C8E8-1614-A5BF-131A6CE56087}"/>
              </a:ext>
            </a:extLst>
          </p:cNvPr>
          <p:cNvSpPr txBox="1"/>
          <p:nvPr/>
        </p:nvSpPr>
        <p:spPr>
          <a:xfrm>
            <a:off x="5820506" y="3550287"/>
            <a:ext cx="6129336" cy="1950662"/>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Y(x): Mouvement des points de l corde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000" baseline="-25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Amplitude du mouvement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8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Période spatiale de l'onde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j</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Déphasage de l'onde (rad)</a:t>
            </a:r>
            <a:endParaRPr lang="fr-FR" sz="2000" dirty="0"/>
          </a:p>
        </p:txBody>
      </p:sp>
      <p:sp>
        <p:nvSpPr>
          <p:cNvPr id="381" name="ZoneTexte 380">
            <a:extLst>
              <a:ext uri="{FF2B5EF4-FFF2-40B4-BE49-F238E27FC236}">
                <a16:creationId xmlns:a16="http://schemas.microsoft.com/office/drawing/2014/main" id="{8C9D1D3F-90EE-5C25-F40A-4F5ED6DA0794}"/>
              </a:ext>
            </a:extLst>
          </p:cNvPr>
          <p:cNvSpPr txBox="1"/>
          <p:nvPr/>
        </p:nvSpPr>
        <p:spPr>
          <a:xfrm>
            <a:off x="0" y="5826305"/>
            <a:ext cx="12191999" cy="515398"/>
          </a:xfrm>
          <a:prstGeom prst="rect">
            <a:avLst/>
          </a:prstGeom>
          <a:noFill/>
        </p:spPr>
        <p:txBody>
          <a:bodyPr wrap="square">
            <a:spAutoFit/>
          </a:bodyPr>
          <a:lstStyle/>
          <a:p>
            <a:pPr algn="just">
              <a:lnSpc>
                <a:spcPct val="107000"/>
              </a:lnSpc>
              <a:spcAft>
                <a:spcPts val="800"/>
              </a:spcAft>
            </a:pPr>
            <a:r>
              <a:rPr lang="fr-FR" sz="28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est la période spatiale, appelée longueur d'onde, dont l'unité est le mètre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83" name="Image 382">
            <a:extLst>
              <a:ext uri="{FF2B5EF4-FFF2-40B4-BE49-F238E27FC236}">
                <a16:creationId xmlns:a16="http://schemas.microsoft.com/office/drawing/2014/main" id="{9545F0BB-5590-3F9B-D3FC-7544D5C4C830}"/>
              </a:ext>
            </a:extLst>
          </p:cNvPr>
          <p:cNvPicPr>
            <a:picLocks noChangeAspect="1"/>
          </p:cNvPicPr>
          <p:nvPr/>
        </p:nvPicPr>
        <p:blipFill rotWithShape="1">
          <a:blip r:embed="rId2"/>
          <a:srcRect l="35665" t="-1636" r="34661" b="10602"/>
          <a:stretch/>
        </p:blipFill>
        <p:spPr>
          <a:xfrm>
            <a:off x="1743075" y="4005075"/>
            <a:ext cx="3763835" cy="924298"/>
          </a:xfrm>
          <a:prstGeom prst="rect">
            <a:avLst/>
          </a:prstGeom>
        </p:spPr>
      </p:pic>
      <p:pic>
        <p:nvPicPr>
          <p:cNvPr id="384" name="Image 383">
            <a:extLst>
              <a:ext uri="{FF2B5EF4-FFF2-40B4-BE49-F238E27FC236}">
                <a16:creationId xmlns:a16="http://schemas.microsoft.com/office/drawing/2014/main" id="{EA17707E-4ADE-B67C-D796-421A51F16F86}"/>
              </a:ext>
            </a:extLst>
          </p:cNvPr>
          <p:cNvPicPr>
            <a:picLocks noChangeAspect="1"/>
          </p:cNvPicPr>
          <p:nvPr/>
        </p:nvPicPr>
        <p:blipFill>
          <a:blip r:embed="rId3"/>
          <a:stretch>
            <a:fillRect/>
          </a:stretch>
        </p:blipFill>
        <p:spPr>
          <a:xfrm>
            <a:off x="867332" y="1100396"/>
            <a:ext cx="10457333" cy="2835629"/>
          </a:xfrm>
          <a:prstGeom prst="rect">
            <a:avLst/>
          </a:prstGeom>
        </p:spPr>
      </p:pic>
      <p:sp>
        <p:nvSpPr>
          <p:cNvPr id="385" name="Étoile : 5 branches 384">
            <a:hlinkClick r:id="rId4"/>
            <a:extLst>
              <a:ext uri="{FF2B5EF4-FFF2-40B4-BE49-F238E27FC236}">
                <a16:creationId xmlns:a16="http://schemas.microsoft.com/office/drawing/2014/main" id="{C195730C-9210-3A29-8BBC-F4FBFA23677B}"/>
              </a:ext>
            </a:extLst>
          </p:cNvPr>
          <p:cNvSpPr/>
          <p:nvPr/>
        </p:nvSpPr>
        <p:spPr>
          <a:xfrm>
            <a:off x="11292617" y="2189597"/>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263653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progressives sinusoïdale – Double périodicité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C8AA88F-FA66-9CFD-8933-5D0F35C7331E}"/>
              </a:ext>
            </a:extLst>
          </p:cNvPr>
          <p:cNvSpPr txBox="1"/>
          <p:nvPr/>
        </p:nvSpPr>
        <p:spPr>
          <a:xfrm>
            <a:off x="0" y="946826"/>
            <a:ext cx="12192000" cy="1196674"/>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Une onde progressive sinusoïdale présente une double périodicité, spatiale (définie par la longueur d'onde </a:t>
            </a:r>
            <a:r>
              <a:rPr lang="fr-FR" sz="28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et temporelle (définie par la période T), telle que les fonctions y(x) et y(t) soient sinusoïdales.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1E88C0F-CFBD-E7A9-E3D0-4CFCA2FCFE61}"/>
              </a:ext>
            </a:extLst>
          </p:cNvPr>
          <p:cNvPicPr>
            <a:picLocks noChangeAspect="1"/>
          </p:cNvPicPr>
          <p:nvPr/>
        </p:nvPicPr>
        <p:blipFill rotWithShape="1">
          <a:blip r:embed="rId2"/>
          <a:srcRect r="88847" b="21824"/>
          <a:stretch/>
        </p:blipFill>
        <p:spPr>
          <a:xfrm>
            <a:off x="4392930" y="5472516"/>
            <a:ext cx="1493745" cy="585978"/>
          </a:xfrm>
          <a:prstGeom prst="rect">
            <a:avLst/>
          </a:prstGeom>
        </p:spPr>
      </p:pic>
      <p:sp>
        <p:nvSpPr>
          <p:cNvPr id="7" name="ZoneTexte 6">
            <a:extLst>
              <a:ext uri="{FF2B5EF4-FFF2-40B4-BE49-F238E27FC236}">
                <a16:creationId xmlns:a16="http://schemas.microsoft.com/office/drawing/2014/main" id="{D9B2B7EC-8E21-0102-2020-EC6F71D99AB1}"/>
              </a:ext>
            </a:extLst>
          </p:cNvPr>
          <p:cNvSpPr txBox="1"/>
          <p:nvPr/>
        </p:nvSpPr>
        <p:spPr>
          <a:xfrm>
            <a:off x="6096000" y="5067686"/>
            <a:ext cx="3538537" cy="1395638"/>
          </a:xfrm>
          <a:prstGeom prst="rect">
            <a:avLst/>
          </a:prstGeom>
          <a:noFill/>
        </p:spPr>
        <p:txBody>
          <a:bodyPr wrap="square">
            <a:spAutoFit/>
          </a:bodyPr>
          <a:lstStyle/>
          <a:p>
            <a:pPr algn="just">
              <a:lnSpc>
                <a:spcPct val="107000"/>
              </a:lnSpc>
              <a:spcAft>
                <a:spcPts val="800"/>
              </a:spcAft>
              <a:tabLst>
                <a:tab pos="329565" algn="l"/>
              </a:tabLst>
            </a:pPr>
            <a:r>
              <a:rPr lang="fr-FR" sz="2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rPr>
              <a:t>l</a:t>
            </a:r>
            <a:r>
              <a:rPr lang="fr-FR" sz="2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Période spatiale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29565" algn="l"/>
              </a:tabLst>
            </a:pPr>
            <a:r>
              <a:rPr lang="fr-FR" sz="2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V:  Célérité de l'onde (m.s</a:t>
            </a:r>
            <a:r>
              <a:rPr lang="fr-FR" sz="2000" baseline="30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-1</a:t>
            </a:r>
            <a:r>
              <a:rPr lang="fr-FR" sz="2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0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  Période temporelle(s)</a:t>
            </a:r>
            <a:endParaRPr lang="fr-FR" sz="2000" dirty="0"/>
          </a:p>
        </p:txBody>
      </p:sp>
      <p:pic>
        <p:nvPicPr>
          <p:cNvPr id="10" name="Image 9">
            <a:extLst>
              <a:ext uri="{FF2B5EF4-FFF2-40B4-BE49-F238E27FC236}">
                <a16:creationId xmlns:a16="http://schemas.microsoft.com/office/drawing/2014/main" id="{164D4C8B-7256-E016-B636-7E68C78F8F10}"/>
              </a:ext>
            </a:extLst>
          </p:cNvPr>
          <p:cNvPicPr>
            <a:picLocks noChangeAspect="1"/>
          </p:cNvPicPr>
          <p:nvPr/>
        </p:nvPicPr>
        <p:blipFill rotWithShape="1">
          <a:blip r:embed="rId3"/>
          <a:srcRect l="35665" t="-1636" r="34661" b="10602"/>
          <a:stretch/>
        </p:blipFill>
        <p:spPr>
          <a:xfrm>
            <a:off x="1524000" y="3102785"/>
            <a:ext cx="3763835" cy="924298"/>
          </a:xfrm>
          <a:prstGeom prst="rect">
            <a:avLst/>
          </a:prstGeom>
        </p:spPr>
      </p:pic>
      <p:pic>
        <p:nvPicPr>
          <p:cNvPr id="11" name="Image 10">
            <a:extLst>
              <a:ext uri="{FF2B5EF4-FFF2-40B4-BE49-F238E27FC236}">
                <a16:creationId xmlns:a16="http://schemas.microsoft.com/office/drawing/2014/main" id="{79F0C7D0-5325-32DC-9ECE-FEF65002E364}"/>
              </a:ext>
            </a:extLst>
          </p:cNvPr>
          <p:cNvPicPr>
            <a:picLocks noChangeAspect="1"/>
          </p:cNvPicPr>
          <p:nvPr/>
        </p:nvPicPr>
        <p:blipFill rotWithShape="1">
          <a:blip r:embed="rId4"/>
          <a:srcRect l="36095" r="35809" b="12176"/>
          <a:stretch/>
        </p:blipFill>
        <p:spPr>
          <a:xfrm>
            <a:off x="6904165" y="3057425"/>
            <a:ext cx="3763835" cy="936350"/>
          </a:xfrm>
          <a:prstGeom prst="rect">
            <a:avLst/>
          </a:prstGeom>
        </p:spPr>
      </p:pic>
      <p:sp>
        <p:nvSpPr>
          <p:cNvPr id="12" name="Étoile : 5 branches 11">
            <a:hlinkClick r:id="rId5"/>
            <a:extLst>
              <a:ext uri="{FF2B5EF4-FFF2-40B4-BE49-F238E27FC236}">
                <a16:creationId xmlns:a16="http://schemas.microsoft.com/office/drawing/2014/main" id="{13B847D9-4B42-3BEC-E3E7-08BEDD84B796}"/>
              </a:ext>
            </a:extLst>
          </p:cNvPr>
          <p:cNvSpPr/>
          <p:nvPr/>
        </p:nvSpPr>
        <p:spPr>
          <a:xfrm>
            <a:off x="11451238" y="72539"/>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407777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1164570"/>
            <a:ext cx="5437187" cy="1585939"/>
          </a:xfrm>
        </p:spPr>
        <p:txBody>
          <a:bodyPr rtlCol="0"/>
          <a:lstStyle/>
          <a:p>
            <a:pPr algn="ctr" rtl="0"/>
            <a:r>
              <a:rPr lang="fr-FR" dirty="0">
                <a:latin typeface="Comic Sans MS" panose="030F0702030302020204" pitchFamily="66" charset="0"/>
              </a:rPr>
              <a:t>ONDES MECANIQUES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302067"/>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mécaniques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0CDABC6D-4673-4101-0147-7360BE4B3375}"/>
              </a:ext>
            </a:extLst>
          </p:cNvPr>
          <p:cNvSpPr txBox="1"/>
          <p:nvPr/>
        </p:nvSpPr>
        <p:spPr>
          <a:xfrm>
            <a:off x="-1" y="742827"/>
            <a:ext cx="7056409" cy="2152897"/>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mécanique est la propagation d'une perturbation dans un milieu matériel (solide, liquide ou gaz</a:t>
            </a:r>
            <a:r>
              <a:rPr lang="fr-FR" sz="2000" dirty="0">
                <a:latin typeface="Comic Sans MS" panose="030F0702030302020204" pitchFamily="66" charset="0"/>
                <a:cs typeface="Times New Roman" panose="02020603050405020304" pitchFamily="18" charset="0"/>
              </a:rPr>
              <a:t>).</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Une onde mécanique modifie localement et temporairement les propriétés mécaniques (vitesse, position, pression, ....) du milieu matériel.</a:t>
            </a: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8551BBC8-5969-6382-2F2E-1EB1C2AE1C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5094" y="870085"/>
            <a:ext cx="4402540" cy="1417987"/>
          </a:xfrm>
          <a:prstGeom prst="rect">
            <a:avLst/>
          </a:prstGeom>
          <a:noFill/>
          <a:ln>
            <a:noFill/>
          </a:ln>
        </p:spPr>
      </p:pic>
      <p:pic>
        <p:nvPicPr>
          <p:cNvPr id="3" name="Image 2">
            <a:extLst>
              <a:ext uri="{FF2B5EF4-FFF2-40B4-BE49-F238E27FC236}">
                <a16:creationId xmlns:a16="http://schemas.microsoft.com/office/drawing/2014/main" id="{22FD2EF7-3FAF-A37F-9196-B382400E4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5" y="3021940"/>
            <a:ext cx="4993251" cy="3738129"/>
          </a:xfrm>
          <a:prstGeom prst="rect">
            <a:avLst/>
          </a:prstGeom>
          <a:noFill/>
          <a:ln>
            <a:noFill/>
          </a:ln>
        </p:spPr>
      </p:pic>
      <p:pic>
        <p:nvPicPr>
          <p:cNvPr id="4" name="Image 3">
            <a:extLst>
              <a:ext uri="{FF2B5EF4-FFF2-40B4-BE49-F238E27FC236}">
                <a16:creationId xmlns:a16="http://schemas.microsoft.com/office/drawing/2014/main" id="{A57A2E11-0B0D-DA64-0B78-2E8491294B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9267" y="2535149"/>
            <a:ext cx="4338367" cy="4224921"/>
          </a:xfrm>
          <a:prstGeom prst="rect">
            <a:avLst/>
          </a:prstGeom>
          <a:noFill/>
          <a:ln>
            <a:noFill/>
          </a:ln>
        </p:spPr>
      </p:pic>
      <p:sp>
        <p:nvSpPr>
          <p:cNvPr id="5" name="Étoile : 5 branches 4">
            <a:hlinkClick r:id="rId5"/>
            <a:extLst>
              <a:ext uri="{FF2B5EF4-FFF2-40B4-BE49-F238E27FC236}">
                <a16:creationId xmlns:a16="http://schemas.microsoft.com/office/drawing/2014/main" id="{69C71C05-E768-0E01-63BA-543DCEF79A37}"/>
              </a:ext>
            </a:extLst>
          </p:cNvPr>
          <p:cNvSpPr/>
          <p:nvPr/>
        </p:nvSpPr>
        <p:spPr>
          <a:xfrm>
            <a:off x="785406" y="5961921"/>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6" name="Étoile : 5 branches 5">
            <a:hlinkClick r:id="rId6"/>
            <a:extLst>
              <a:ext uri="{FF2B5EF4-FFF2-40B4-BE49-F238E27FC236}">
                <a16:creationId xmlns:a16="http://schemas.microsoft.com/office/drawing/2014/main" id="{A7E1D9FE-5FC3-6A82-7F79-049634B6C7B9}"/>
              </a:ext>
            </a:extLst>
          </p:cNvPr>
          <p:cNvSpPr/>
          <p:nvPr/>
        </p:nvSpPr>
        <p:spPr>
          <a:xfrm>
            <a:off x="11410409" y="1579078"/>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7" name="Étoile : 5 branches 6">
            <a:hlinkClick r:id="rId7"/>
            <a:extLst>
              <a:ext uri="{FF2B5EF4-FFF2-40B4-BE49-F238E27FC236}">
                <a16:creationId xmlns:a16="http://schemas.microsoft.com/office/drawing/2014/main" id="{5FFF8D22-784F-CFD7-B94B-5911FF5FD813}"/>
              </a:ext>
            </a:extLst>
          </p:cNvPr>
          <p:cNvSpPr/>
          <p:nvPr/>
        </p:nvSpPr>
        <p:spPr>
          <a:xfrm>
            <a:off x="11410408" y="848491"/>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0CDABC6D-4673-4101-0147-7360BE4B3375}"/>
              </a:ext>
            </a:extLst>
          </p:cNvPr>
          <p:cNvSpPr txBox="1"/>
          <p:nvPr/>
        </p:nvSpPr>
        <p:spPr>
          <a:xfrm>
            <a:off x="0" y="156234"/>
            <a:ext cx="7479102" cy="410727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appelle onde mécanique le phénomène de propagation d'une perturbation dans un milieu élastique, sans transport de matière, mais avec transport d'énergie.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se propage, à </a:t>
            </a:r>
            <a:r>
              <a:rPr lang="fr-FR" sz="2000" dirty="0">
                <a:latin typeface="Comic Sans MS" panose="030F0702030302020204" pitchFamily="66" charset="0"/>
                <a:cs typeface="Times New Roman" panose="02020603050405020304" pitchFamily="18" charset="0"/>
              </a:rPr>
              <a:t>partir de la source, dans toutes les directions qui lui sont offertes.</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détection d'une onde mécanique met en œuvre un capteur qui transforme une des grandeurs physiques du milieu modifiée par le passage de la perturbation en une grandeur facile à exploiter.</a:t>
            </a: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5" name="Groupe 4">
            <a:extLst>
              <a:ext uri="{FF2B5EF4-FFF2-40B4-BE49-F238E27FC236}">
                <a16:creationId xmlns:a16="http://schemas.microsoft.com/office/drawing/2014/main" id="{55AFA286-EA7B-37B1-6818-A1C08CF895C1}"/>
              </a:ext>
            </a:extLst>
          </p:cNvPr>
          <p:cNvGrpSpPr/>
          <p:nvPr/>
        </p:nvGrpSpPr>
        <p:grpSpPr>
          <a:xfrm>
            <a:off x="8020955" y="3244486"/>
            <a:ext cx="4001474" cy="3501369"/>
            <a:chOff x="72828" y="0"/>
            <a:chExt cx="2136298" cy="1970411"/>
          </a:xfrm>
        </p:grpSpPr>
        <p:pic>
          <p:nvPicPr>
            <p:cNvPr id="6" name="Image 5">
              <a:extLst>
                <a:ext uri="{FF2B5EF4-FFF2-40B4-BE49-F238E27FC236}">
                  <a16:creationId xmlns:a16="http://schemas.microsoft.com/office/drawing/2014/main" id="{845F4C36-8A94-7233-04AE-EB300FA04A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28" y="0"/>
              <a:ext cx="2136298" cy="1970411"/>
            </a:xfrm>
            <a:prstGeom prst="rect">
              <a:avLst/>
            </a:prstGeom>
            <a:solidFill>
              <a:sysClr val="window" lastClr="FFFFFF"/>
            </a:solidFill>
            <a:ln>
              <a:noFill/>
            </a:ln>
          </p:spPr>
        </p:pic>
        <p:grpSp>
          <p:nvGrpSpPr>
            <p:cNvPr id="7" name="Groupe 6">
              <a:extLst>
                <a:ext uri="{FF2B5EF4-FFF2-40B4-BE49-F238E27FC236}">
                  <a16:creationId xmlns:a16="http://schemas.microsoft.com/office/drawing/2014/main" id="{92B193A7-2B29-9E47-F3D5-FC114892B88F}"/>
                </a:ext>
              </a:extLst>
            </p:cNvPr>
            <p:cNvGrpSpPr/>
            <p:nvPr/>
          </p:nvGrpSpPr>
          <p:grpSpPr>
            <a:xfrm>
              <a:off x="72828" y="144894"/>
              <a:ext cx="1784255" cy="1600651"/>
              <a:chOff x="72828" y="-89775"/>
              <a:chExt cx="1784255" cy="1600651"/>
            </a:xfrm>
          </p:grpSpPr>
          <p:sp>
            <p:nvSpPr>
              <p:cNvPr id="8" name="Zone de texte 34">
                <a:extLst>
                  <a:ext uri="{FF2B5EF4-FFF2-40B4-BE49-F238E27FC236}">
                    <a16:creationId xmlns:a16="http://schemas.microsoft.com/office/drawing/2014/main" id="{30478C2F-45B2-2793-B911-232D4E886329}"/>
                  </a:ext>
                </a:extLst>
              </p:cNvPr>
              <p:cNvSpPr txBox="1"/>
              <p:nvPr/>
            </p:nvSpPr>
            <p:spPr>
              <a:xfrm>
                <a:off x="72828" y="601172"/>
                <a:ext cx="318967" cy="3227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Haut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parleur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37">
                <a:extLst>
                  <a:ext uri="{FF2B5EF4-FFF2-40B4-BE49-F238E27FC236}">
                    <a16:creationId xmlns:a16="http://schemas.microsoft.com/office/drawing/2014/main" id="{5D19468D-52C6-6618-F116-4B7351CDAAF4}"/>
                  </a:ext>
                </a:extLst>
              </p:cNvPr>
              <p:cNvSpPr txBox="1"/>
              <p:nvPr/>
            </p:nvSpPr>
            <p:spPr>
              <a:xfrm>
                <a:off x="72828" y="-89775"/>
                <a:ext cx="780882" cy="3227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Zones de compression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39">
                <a:extLst>
                  <a:ext uri="{FF2B5EF4-FFF2-40B4-BE49-F238E27FC236}">
                    <a16:creationId xmlns:a16="http://schemas.microsoft.com/office/drawing/2014/main" id="{AAB04BD5-E909-3090-D254-6D32BCF08B8E}"/>
                  </a:ext>
                </a:extLst>
              </p:cNvPr>
              <p:cNvSpPr txBox="1"/>
              <p:nvPr/>
            </p:nvSpPr>
            <p:spPr>
              <a:xfrm>
                <a:off x="339865" y="1301203"/>
                <a:ext cx="590718" cy="209673"/>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Zones de dilatation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40">
                <a:extLst>
                  <a:ext uri="{FF2B5EF4-FFF2-40B4-BE49-F238E27FC236}">
                    <a16:creationId xmlns:a16="http://schemas.microsoft.com/office/drawing/2014/main" id="{852F1431-475D-61B6-DAF2-19A8F86FB4FF}"/>
                  </a:ext>
                </a:extLst>
              </p:cNvPr>
              <p:cNvSpPr txBox="1"/>
              <p:nvPr/>
            </p:nvSpPr>
            <p:spPr>
              <a:xfrm>
                <a:off x="865848" y="693490"/>
                <a:ext cx="991235" cy="10477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Propagation du son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037" name="Picture 13" descr="sismographe covid bruit silence">
            <a:extLst>
              <a:ext uri="{FF2B5EF4-FFF2-40B4-BE49-F238E27FC236}">
                <a16:creationId xmlns:a16="http://schemas.microsoft.com/office/drawing/2014/main" id="{B9B1ADB4-DADC-D9CB-949A-B981D1EF2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61" y="4263512"/>
            <a:ext cx="4293979" cy="2415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14">
            <a:extLst>
              <a:ext uri="{FF2B5EF4-FFF2-40B4-BE49-F238E27FC236}">
                <a16:creationId xmlns:a16="http://schemas.microsoft.com/office/drawing/2014/main" id="{6E9D7F89-1908-7A95-6B13-7088C0EBB319}"/>
              </a:ext>
            </a:extLst>
          </p:cNvPr>
          <p:cNvGrpSpPr>
            <a:grpSpLocks/>
          </p:cNvGrpSpPr>
          <p:nvPr/>
        </p:nvGrpSpPr>
        <p:grpSpPr bwMode="auto">
          <a:xfrm>
            <a:off x="8353877" y="123080"/>
            <a:ext cx="3335629" cy="3051696"/>
            <a:chOff x="1423" y="6109"/>
            <a:chExt cx="2443" cy="2006"/>
          </a:xfrm>
        </p:grpSpPr>
        <p:pic>
          <p:nvPicPr>
            <p:cNvPr id="1039" name="Picture 15">
              <a:extLst>
                <a:ext uri="{FF2B5EF4-FFF2-40B4-BE49-F238E27FC236}">
                  <a16:creationId xmlns:a16="http://schemas.microsoft.com/office/drawing/2014/main" id="{EDF69B3C-42AD-8BD4-591A-2EA551D65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 y="6109"/>
              <a:ext cx="2443" cy="200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16">
              <a:extLst>
                <a:ext uri="{FF2B5EF4-FFF2-40B4-BE49-F238E27FC236}">
                  <a16:creationId xmlns:a16="http://schemas.microsoft.com/office/drawing/2014/main" id="{191630BA-2741-15F8-D4E5-93DBACA3756D}"/>
                </a:ext>
              </a:extLst>
            </p:cNvPr>
            <p:cNvGrpSpPr>
              <a:grpSpLocks/>
            </p:cNvGrpSpPr>
            <p:nvPr/>
          </p:nvGrpSpPr>
          <p:grpSpPr bwMode="auto">
            <a:xfrm>
              <a:off x="2557" y="6205"/>
              <a:ext cx="1205" cy="1421"/>
              <a:chOff x="2557" y="6205"/>
              <a:chExt cx="1205" cy="1421"/>
            </a:xfrm>
          </p:grpSpPr>
          <p:grpSp>
            <p:nvGrpSpPr>
              <p:cNvPr id="24" name="Group 17">
                <a:extLst>
                  <a:ext uri="{FF2B5EF4-FFF2-40B4-BE49-F238E27FC236}">
                    <a16:creationId xmlns:a16="http://schemas.microsoft.com/office/drawing/2014/main" id="{58B67F2F-4A0D-2848-58FB-385740C3B2EF}"/>
                  </a:ext>
                </a:extLst>
              </p:cNvPr>
              <p:cNvGrpSpPr>
                <a:grpSpLocks/>
              </p:cNvGrpSpPr>
              <p:nvPr/>
            </p:nvGrpSpPr>
            <p:grpSpPr bwMode="auto">
              <a:xfrm>
                <a:off x="2557" y="6718"/>
                <a:ext cx="1197" cy="627"/>
                <a:chOff x="2557" y="6661"/>
                <a:chExt cx="1197" cy="627"/>
              </a:xfrm>
            </p:grpSpPr>
            <p:sp>
              <p:nvSpPr>
                <p:cNvPr id="30" name="Line 18">
                  <a:extLst>
                    <a:ext uri="{FF2B5EF4-FFF2-40B4-BE49-F238E27FC236}">
                      <a16:creationId xmlns:a16="http://schemas.microsoft.com/office/drawing/2014/main" id="{7D629BF6-C56A-7216-3CF6-DCADE983B8F0}"/>
                    </a:ext>
                  </a:extLst>
                </p:cNvPr>
                <p:cNvSpPr>
                  <a:spLocks noChangeShapeType="1"/>
                </p:cNvSpPr>
                <p:nvPr/>
              </p:nvSpPr>
              <p:spPr bwMode="auto">
                <a:xfrm>
                  <a:off x="2557" y="7288"/>
                  <a:ext cx="119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9">
                  <a:extLst>
                    <a:ext uri="{FF2B5EF4-FFF2-40B4-BE49-F238E27FC236}">
                      <a16:creationId xmlns:a16="http://schemas.microsoft.com/office/drawing/2014/main" id="{E538A8A7-F3BA-8B60-5C12-303DAF5C8328}"/>
                    </a:ext>
                  </a:extLst>
                </p:cNvPr>
                <p:cNvSpPr>
                  <a:spLocks noChangeShapeType="1"/>
                </p:cNvSpPr>
                <p:nvPr/>
              </p:nvSpPr>
              <p:spPr bwMode="auto">
                <a:xfrm flipV="1">
                  <a:off x="2557" y="6661"/>
                  <a:ext cx="912" cy="6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6" name="Line 20">
                <a:extLst>
                  <a:ext uri="{FF2B5EF4-FFF2-40B4-BE49-F238E27FC236}">
                    <a16:creationId xmlns:a16="http://schemas.microsoft.com/office/drawing/2014/main" id="{E002EF32-2F42-5482-D99C-3A70C62A11C2}"/>
                  </a:ext>
                </a:extLst>
              </p:cNvPr>
              <p:cNvSpPr>
                <a:spLocks noChangeShapeType="1"/>
              </p:cNvSpPr>
              <p:nvPr/>
            </p:nvSpPr>
            <p:spPr bwMode="auto">
              <a:xfrm flipV="1">
                <a:off x="2557" y="6205"/>
                <a:ext cx="0" cy="11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27" name="Objet 26">
                <a:extLst>
                  <a:ext uri="{FF2B5EF4-FFF2-40B4-BE49-F238E27FC236}">
                    <a16:creationId xmlns:a16="http://schemas.microsoft.com/office/drawing/2014/main" id="{8D03E36E-3B80-BD9A-D325-BE78DEB5B9EC}"/>
                  </a:ext>
                </a:extLst>
              </p:cNvPr>
              <p:cNvGraphicFramePr>
                <a:graphicFrameLocks noChangeAspect="1"/>
              </p:cNvGraphicFramePr>
              <p:nvPr/>
            </p:nvGraphicFramePr>
            <p:xfrm>
              <a:off x="3583" y="7345"/>
              <a:ext cx="179" cy="281"/>
            </p:xfrm>
            <a:graphic>
              <a:graphicData uri="http://schemas.openxmlformats.org/presentationml/2006/ole">
                <mc:AlternateContent xmlns:mc="http://schemas.openxmlformats.org/markup-compatibility/2006">
                  <mc:Choice xmlns:v="urn:schemas-microsoft-com:vml" Requires="v">
                    <p:oleObj name="Document" r:id="rId5" imgW="111880" imgH="212739" progId="Word.Document.8">
                      <p:embed/>
                    </p:oleObj>
                  </mc:Choice>
                  <mc:Fallback>
                    <p:oleObj name="Document" r:id="rId5" imgW="111880" imgH="212739" progId="Word.Document.8">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3" y="7345"/>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t 27">
                <a:extLst>
                  <a:ext uri="{FF2B5EF4-FFF2-40B4-BE49-F238E27FC236}">
                    <a16:creationId xmlns:a16="http://schemas.microsoft.com/office/drawing/2014/main" id="{1952F5C5-F4FB-70F0-2270-BF98B22BCA52}"/>
                  </a:ext>
                </a:extLst>
              </p:cNvPr>
              <p:cNvGraphicFramePr>
                <a:graphicFrameLocks noChangeAspect="1"/>
              </p:cNvGraphicFramePr>
              <p:nvPr/>
            </p:nvGraphicFramePr>
            <p:xfrm>
              <a:off x="3355" y="6775"/>
              <a:ext cx="179" cy="334"/>
            </p:xfrm>
            <a:graphic>
              <a:graphicData uri="http://schemas.openxmlformats.org/presentationml/2006/ole">
                <mc:AlternateContent xmlns:mc="http://schemas.openxmlformats.org/markup-compatibility/2006">
                  <mc:Choice xmlns:v="urn:schemas-microsoft-com:vml" Requires="v">
                    <p:oleObj name="Document" r:id="rId7" imgW="111880" imgH="212739" progId="Word.Document.8">
                      <p:embed/>
                    </p:oleObj>
                  </mc:Choice>
                  <mc:Fallback>
                    <p:oleObj name="Document" r:id="rId7" imgW="111880" imgH="212739" progId="Word.Document.8">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5" y="6775"/>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t 28">
                <a:extLst>
                  <a:ext uri="{FF2B5EF4-FFF2-40B4-BE49-F238E27FC236}">
                    <a16:creationId xmlns:a16="http://schemas.microsoft.com/office/drawing/2014/main" id="{FA813B49-6506-5EC3-4715-AA01188A340A}"/>
                  </a:ext>
                </a:extLst>
              </p:cNvPr>
              <p:cNvGraphicFramePr>
                <a:graphicFrameLocks noChangeAspect="1"/>
              </p:cNvGraphicFramePr>
              <p:nvPr/>
            </p:nvGraphicFramePr>
            <p:xfrm>
              <a:off x="2663" y="6205"/>
              <a:ext cx="179" cy="280"/>
            </p:xfrm>
            <a:graphic>
              <a:graphicData uri="http://schemas.openxmlformats.org/presentationml/2006/ole">
                <mc:AlternateContent xmlns:mc="http://schemas.openxmlformats.org/markup-compatibility/2006">
                  <mc:Choice xmlns:v="urn:schemas-microsoft-com:vml" Requires="v">
                    <p:oleObj name="Document" r:id="rId9" imgW="111880" imgH="212739" progId="Word.Document.8">
                      <p:embed/>
                    </p:oleObj>
                  </mc:Choice>
                  <mc:Fallback>
                    <p:oleObj name="Document" r:id="rId9" imgW="111880" imgH="212739" progId="Word.Document.8">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 y="6205"/>
                            <a:ext cx="179"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 name="Étoile : 5 branches 1">
            <a:hlinkClick r:id="rId11"/>
            <a:extLst>
              <a:ext uri="{FF2B5EF4-FFF2-40B4-BE49-F238E27FC236}">
                <a16:creationId xmlns:a16="http://schemas.microsoft.com/office/drawing/2014/main" id="{50E8742B-B20E-DAD2-3786-2E719D9CF24F}"/>
              </a:ext>
            </a:extLst>
          </p:cNvPr>
          <p:cNvSpPr/>
          <p:nvPr/>
        </p:nvSpPr>
        <p:spPr>
          <a:xfrm>
            <a:off x="7662456" y="6095271"/>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347427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mécaniques à une dimension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93BD8DA-1F84-98FD-D2ED-AC5F62ABCD17}"/>
              </a:ext>
            </a:extLst>
          </p:cNvPr>
          <p:cNvSpPr txBox="1"/>
          <p:nvPr/>
        </p:nvSpPr>
        <p:spPr>
          <a:xfrm>
            <a:off x="1438" y="715819"/>
            <a:ext cx="1219056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transversale provoque une perturbation dont la direction est perpendiculaire à la direction de propagation de l'onde.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Rectangle 346">
            <a:extLst>
              <a:ext uri="{FF2B5EF4-FFF2-40B4-BE49-F238E27FC236}">
                <a16:creationId xmlns:a16="http://schemas.microsoft.com/office/drawing/2014/main" id="{4F410D5B-497F-3A9C-E70E-A93B36C4E191}"/>
              </a:ext>
            </a:extLst>
          </p:cNvPr>
          <p:cNvSpPr>
            <a:spLocks noChangeArrowheads="1"/>
          </p:cNvSpPr>
          <p:nvPr/>
        </p:nvSpPr>
        <p:spPr bwMode="auto">
          <a:xfrm>
            <a:off x="1026543" y="273968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51" name="Rectangle 598">
            <a:extLst>
              <a:ext uri="{FF2B5EF4-FFF2-40B4-BE49-F238E27FC236}">
                <a16:creationId xmlns:a16="http://schemas.microsoft.com/office/drawing/2014/main" id="{65BE7918-8462-6715-C941-4E1EA4356ED7}"/>
              </a:ext>
            </a:extLst>
          </p:cNvPr>
          <p:cNvSpPr>
            <a:spLocks noChangeArrowheads="1"/>
          </p:cNvSpPr>
          <p:nvPr/>
        </p:nvSpPr>
        <p:spPr bwMode="auto">
          <a:xfrm>
            <a:off x="4441432" y="3518452"/>
            <a:ext cx="152391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pSp>
        <p:nvGrpSpPr>
          <p:cNvPr id="352" name="Group 347">
            <a:extLst>
              <a:ext uri="{FF2B5EF4-FFF2-40B4-BE49-F238E27FC236}">
                <a16:creationId xmlns:a16="http://schemas.microsoft.com/office/drawing/2014/main" id="{9A226B1B-BDAC-A0FD-AC1A-8C1DE0AA55A1}"/>
              </a:ext>
            </a:extLst>
          </p:cNvPr>
          <p:cNvGrpSpPr>
            <a:grpSpLocks/>
          </p:cNvGrpSpPr>
          <p:nvPr/>
        </p:nvGrpSpPr>
        <p:grpSpPr bwMode="auto">
          <a:xfrm>
            <a:off x="2357686" y="1710321"/>
            <a:ext cx="7476627" cy="3616262"/>
            <a:chOff x="2339" y="12047"/>
            <a:chExt cx="6356" cy="3075"/>
          </a:xfrm>
        </p:grpSpPr>
        <p:sp>
          <p:nvSpPr>
            <p:cNvPr id="353" name="Line 597">
              <a:extLst>
                <a:ext uri="{FF2B5EF4-FFF2-40B4-BE49-F238E27FC236}">
                  <a16:creationId xmlns:a16="http://schemas.microsoft.com/office/drawing/2014/main" id="{2C289B62-2002-39FD-A1B4-1DB95A07E908}"/>
                </a:ext>
              </a:extLst>
            </p:cNvPr>
            <p:cNvSpPr>
              <a:spLocks noChangeShapeType="1"/>
            </p:cNvSpPr>
            <p:nvPr/>
          </p:nvSpPr>
          <p:spPr bwMode="auto">
            <a:xfrm>
              <a:off x="3785" y="12392"/>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54" name="Objet 353">
              <a:extLst>
                <a:ext uri="{FF2B5EF4-FFF2-40B4-BE49-F238E27FC236}">
                  <a16:creationId xmlns:a16="http://schemas.microsoft.com/office/drawing/2014/main" id="{E255D40B-262F-7048-B23F-20617836A799}"/>
                </a:ext>
              </a:extLst>
            </p:cNvPr>
            <p:cNvGraphicFramePr>
              <a:graphicFrameLocks noChangeAspect="1"/>
            </p:cNvGraphicFramePr>
            <p:nvPr/>
          </p:nvGraphicFramePr>
          <p:xfrm>
            <a:off x="2339" y="12217"/>
            <a:ext cx="1412" cy="335"/>
          </p:xfrm>
          <a:graphic>
            <a:graphicData uri="http://schemas.openxmlformats.org/presentationml/2006/ole">
              <mc:AlternateContent xmlns:mc="http://schemas.openxmlformats.org/markup-compatibility/2006">
                <mc:Choice xmlns:v="urn:schemas-microsoft-com:vml" Requires="v">
                  <p:oleObj name="Document" r:id="rId2" imgW="904240" imgH="213360" progId="Word.Document.8">
                    <p:embed/>
                  </p:oleObj>
                </mc:Choice>
                <mc:Fallback>
                  <p:oleObj name="Document" r:id="rId2" imgW="904240" imgH="213360" progId="Word.Document.8">
                    <p:embed/>
                    <p:pic>
                      <p:nvPicPr>
                        <p:cNvPr id="0" name="Object 5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 y="12217"/>
                          <a:ext cx="1412"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 name="Objet 354">
              <a:extLst>
                <a:ext uri="{FF2B5EF4-FFF2-40B4-BE49-F238E27FC236}">
                  <a16:creationId xmlns:a16="http://schemas.microsoft.com/office/drawing/2014/main" id="{03079EFF-6962-8E85-BF20-C889D1993601}"/>
                </a:ext>
              </a:extLst>
            </p:cNvPr>
            <p:cNvGraphicFramePr>
              <a:graphicFrameLocks noChangeAspect="1"/>
            </p:cNvGraphicFramePr>
            <p:nvPr/>
          </p:nvGraphicFramePr>
          <p:xfrm>
            <a:off x="2617" y="13023"/>
            <a:ext cx="1137" cy="335"/>
          </p:xfrm>
          <a:graphic>
            <a:graphicData uri="http://schemas.openxmlformats.org/presentationml/2006/ole">
              <mc:AlternateContent xmlns:mc="http://schemas.openxmlformats.org/markup-compatibility/2006">
                <mc:Choice xmlns:v="urn:schemas-microsoft-com:vml" Requires="v">
                  <p:oleObj name="Document" r:id="rId4" imgW="723481" imgH="211015" progId="Word.Document.8">
                    <p:embed/>
                  </p:oleObj>
                </mc:Choice>
                <mc:Fallback>
                  <p:oleObj name="Document" r:id="rId4" imgW="723481" imgH="211015" progId="Word.Document.8">
                    <p:embed/>
                    <p:pic>
                      <p:nvPicPr>
                        <p:cNvPr id="0" name="Object 5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 y="13023"/>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 name="Objet 355">
              <a:extLst>
                <a:ext uri="{FF2B5EF4-FFF2-40B4-BE49-F238E27FC236}">
                  <a16:creationId xmlns:a16="http://schemas.microsoft.com/office/drawing/2014/main" id="{1C496173-331F-C7EC-343D-F0ABE5075884}"/>
                </a:ext>
              </a:extLst>
            </p:cNvPr>
            <p:cNvGraphicFramePr>
              <a:graphicFrameLocks noChangeAspect="1"/>
            </p:cNvGraphicFramePr>
            <p:nvPr/>
          </p:nvGraphicFramePr>
          <p:xfrm>
            <a:off x="2609" y="13821"/>
            <a:ext cx="1137" cy="335"/>
          </p:xfrm>
          <a:graphic>
            <a:graphicData uri="http://schemas.openxmlformats.org/presentationml/2006/ole">
              <mc:AlternateContent xmlns:mc="http://schemas.openxmlformats.org/markup-compatibility/2006">
                <mc:Choice xmlns:v="urn:schemas-microsoft-com:vml" Requires="v">
                  <p:oleObj name="Document" r:id="rId6" imgW="723481" imgH="211015" progId="Word.Document.8">
                    <p:embed/>
                  </p:oleObj>
                </mc:Choice>
                <mc:Fallback>
                  <p:oleObj name="Document" r:id="rId6" imgW="723481" imgH="211015" progId="Word.Document.8">
                    <p:embed/>
                    <p:pic>
                      <p:nvPicPr>
                        <p:cNvPr id="0" name="Object 5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9" y="13821"/>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 name="Objet 356">
              <a:extLst>
                <a:ext uri="{FF2B5EF4-FFF2-40B4-BE49-F238E27FC236}">
                  <a16:creationId xmlns:a16="http://schemas.microsoft.com/office/drawing/2014/main" id="{29E3FE72-B344-10A3-673D-9931732530D2}"/>
                </a:ext>
              </a:extLst>
            </p:cNvPr>
            <p:cNvGraphicFramePr>
              <a:graphicFrameLocks noChangeAspect="1"/>
            </p:cNvGraphicFramePr>
            <p:nvPr/>
          </p:nvGraphicFramePr>
          <p:xfrm>
            <a:off x="2609" y="14619"/>
            <a:ext cx="1137" cy="335"/>
          </p:xfrm>
          <a:graphic>
            <a:graphicData uri="http://schemas.openxmlformats.org/presentationml/2006/ole">
              <mc:AlternateContent xmlns:mc="http://schemas.openxmlformats.org/markup-compatibility/2006">
                <mc:Choice xmlns:v="urn:schemas-microsoft-com:vml" Requires="v">
                  <p:oleObj name="Document" r:id="rId8" imgW="723481" imgH="211015" progId="Word.Document.8">
                    <p:embed/>
                  </p:oleObj>
                </mc:Choice>
                <mc:Fallback>
                  <p:oleObj name="Document" r:id="rId8" imgW="723481" imgH="211015" progId="Word.Document.8">
                    <p:embed/>
                    <p:pic>
                      <p:nvPicPr>
                        <p:cNvPr id="0" name="Object 5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9" y="14619"/>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 name="Line 592">
              <a:extLst>
                <a:ext uri="{FF2B5EF4-FFF2-40B4-BE49-F238E27FC236}">
                  <a16:creationId xmlns:a16="http://schemas.microsoft.com/office/drawing/2014/main" id="{1CE193EB-CE32-5E85-EFF8-48B1DA2D48C0}"/>
                </a:ext>
              </a:extLst>
            </p:cNvPr>
            <p:cNvSpPr>
              <a:spLocks noChangeShapeType="1"/>
            </p:cNvSpPr>
            <p:nvPr/>
          </p:nvSpPr>
          <p:spPr bwMode="auto">
            <a:xfrm>
              <a:off x="3785" y="13190"/>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591">
              <a:extLst>
                <a:ext uri="{FF2B5EF4-FFF2-40B4-BE49-F238E27FC236}">
                  <a16:creationId xmlns:a16="http://schemas.microsoft.com/office/drawing/2014/main" id="{853F881D-14A4-DAAC-6F36-68003C4093B6}"/>
                </a:ext>
              </a:extLst>
            </p:cNvPr>
            <p:cNvSpPr>
              <a:spLocks noChangeShapeType="1"/>
            </p:cNvSpPr>
            <p:nvPr/>
          </p:nvSpPr>
          <p:spPr bwMode="auto">
            <a:xfrm>
              <a:off x="3785" y="13988"/>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590">
              <a:extLst>
                <a:ext uri="{FF2B5EF4-FFF2-40B4-BE49-F238E27FC236}">
                  <a16:creationId xmlns:a16="http://schemas.microsoft.com/office/drawing/2014/main" id="{15839BC2-8C9E-7F1D-DEA1-66994E67D13A}"/>
                </a:ext>
              </a:extLst>
            </p:cNvPr>
            <p:cNvSpPr>
              <a:spLocks noChangeShapeType="1"/>
            </p:cNvSpPr>
            <p:nvPr/>
          </p:nvSpPr>
          <p:spPr bwMode="auto">
            <a:xfrm>
              <a:off x="3785" y="14786"/>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61" name="Group 370">
              <a:extLst>
                <a:ext uri="{FF2B5EF4-FFF2-40B4-BE49-F238E27FC236}">
                  <a16:creationId xmlns:a16="http://schemas.microsoft.com/office/drawing/2014/main" id="{B5B81DE0-1517-EA69-41CC-E69EDFD1B177}"/>
                </a:ext>
              </a:extLst>
            </p:cNvPr>
            <p:cNvGrpSpPr>
              <a:grpSpLocks/>
            </p:cNvGrpSpPr>
            <p:nvPr/>
          </p:nvGrpSpPr>
          <p:grpSpPr bwMode="auto">
            <a:xfrm>
              <a:off x="3785" y="12392"/>
              <a:ext cx="4332" cy="2394"/>
              <a:chOff x="2101" y="3697"/>
              <a:chExt cx="4332" cy="2394"/>
            </a:xfrm>
          </p:grpSpPr>
          <p:grpSp>
            <p:nvGrpSpPr>
              <p:cNvPr id="384" name="Group 547">
                <a:extLst>
                  <a:ext uri="{FF2B5EF4-FFF2-40B4-BE49-F238E27FC236}">
                    <a16:creationId xmlns:a16="http://schemas.microsoft.com/office/drawing/2014/main" id="{7F4EDF4F-4D76-ED5F-A000-D92DA3E8DB69}"/>
                  </a:ext>
                </a:extLst>
              </p:cNvPr>
              <p:cNvGrpSpPr>
                <a:grpSpLocks/>
              </p:cNvGrpSpPr>
              <p:nvPr/>
            </p:nvGrpSpPr>
            <p:grpSpPr bwMode="auto">
              <a:xfrm>
                <a:off x="2101" y="4039"/>
                <a:ext cx="570" cy="456"/>
                <a:chOff x="2097" y="3926"/>
                <a:chExt cx="564" cy="451"/>
              </a:xfrm>
            </p:grpSpPr>
            <p:grpSp>
              <p:nvGrpSpPr>
                <p:cNvPr id="561" name="Group 569">
                  <a:extLst>
                    <a:ext uri="{FF2B5EF4-FFF2-40B4-BE49-F238E27FC236}">
                      <a16:creationId xmlns:a16="http://schemas.microsoft.com/office/drawing/2014/main" id="{F07E6C7B-AF55-9EF0-E875-E59579EF7D68}"/>
                    </a:ext>
                  </a:extLst>
                </p:cNvPr>
                <p:cNvGrpSpPr>
                  <a:grpSpLocks/>
                </p:cNvGrpSpPr>
                <p:nvPr/>
              </p:nvGrpSpPr>
              <p:grpSpPr bwMode="auto">
                <a:xfrm flipV="1">
                  <a:off x="2097" y="3926"/>
                  <a:ext cx="284" cy="227"/>
                  <a:chOff x="-64" y="0"/>
                  <a:chExt cx="20064" cy="19963"/>
                </a:xfrm>
              </p:grpSpPr>
              <p:sp>
                <p:nvSpPr>
                  <p:cNvPr id="583" name="Line 589">
                    <a:extLst>
                      <a:ext uri="{FF2B5EF4-FFF2-40B4-BE49-F238E27FC236}">
                        <a16:creationId xmlns:a16="http://schemas.microsoft.com/office/drawing/2014/main" id="{D6A72DAB-DF22-1898-37F0-24F47C71E8FC}"/>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 name="Line 588">
                    <a:extLst>
                      <a:ext uri="{FF2B5EF4-FFF2-40B4-BE49-F238E27FC236}">
                        <a16:creationId xmlns:a16="http://schemas.microsoft.com/office/drawing/2014/main" id="{CC807FC8-1C0F-25E0-DC53-0054BA0D7EDE}"/>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 name="Line 587">
                    <a:extLst>
                      <a:ext uri="{FF2B5EF4-FFF2-40B4-BE49-F238E27FC236}">
                        <a16:creationId xmlns:a16="http://schemas.microsoft.com/office/drawing/2014/main" id="{C8C54987-1197-F95F-CFC8-C71D52AF0ADE}"/>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 name="Line 586">
                    <a:extLst>
                      <a:ext uri="{FF2B5EF4-FFF2-40B4-BE49-F238E27FC236}">
                        <a16:creationId xmlns:a16="http://schemas.microsoft.com/office/drawing/2014/main" id="{CA67E6CD-1D5D-3F4E-E525-9067B74F9F9A}"/>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 name="Line 585">
                    <a:extLst>
                      <a:ext uri="{FF2B5EF4-FFF2-40B4-BE49-F238E27FC236}">
                        <a16:creationId xmlns:a16="http://schemas.microsoft.com/office/drawing/2014/main" id="{F013E3BA-4AED-7192-F286-A1F0AB501124}"/>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 name="Line 584">
                    <a:extLst>
                      <a:ext uri="{FF2B5EF4-FFF2-40B4-BE49-F238E27FC236}">
                        <a16:creationId xmlns:a16="http://schemas.microsoft.com/office/drawing/2014/main" id="{C3AF727B-3BFF-F70B-5726-C2EC993F1FF6}"/>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 name="Line 583">
                    <a:extLst>
                      <a:ext uri="{FF2B5EF4-FFF2-40B4-BE49-F238E27FC236}">
                        <a16:creationId xmlns:a16="http://schemas.microsoft.com/office/drawing/2014/main" id="{8545C5FC-0800-C73B-065B-86FC040AED45}"/>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 name="Line 582">
                    <a:extLst>
                      <a:ext uri="{FF2B5EF4-FFF2-40B4-BE49-F238E27FC236}">
                        <a16:creationId xmlns:a16="http://schemas.microsoft.com/office/drawing/2014/main" id="{B384B85A-436E-A6DE-2F36-6BB25EDFF2F6}"/>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 name="Line 581">
                    <a:extLst>
                      <a:ext uri="{FF2B5EF4-FFF2-40B4-BE49-F238E27FC236}">
                        <a16:creationId xmlns:a16="http://schemas.microsoft.com/office/drawing/2014/main" id="{841FE049-78C5-1028-B435-CC70AAE95ECA}"/>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 name="Line 580">
                    <a:extLst>
                      <a:ext uri="{FF2B5EF4-FFF2-40B4-BE49-F238E27FC236}">
                        <a16:creationId xmlns:a16="http://schemas.microsoft.com/office/drawing/2014/main" id="{1C474ADA-4056-28FF-EA71-2287183430D8}"/>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 name="Line 579">
                    <a:extLst>
                      <a:ext uri="{FF2B5EF4-FFF2-40B4-BE49-F238E27FC236}">
                        <a16:creationId xmlns:a16="http://schemas.microsoft.com/office/drawing/2014/main" id="{780C0214-60D1-9D0D-FA96-4EECD8A4D1C2}"/>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 name="Line 578">
                    <a:extLst>
                      <a:ext uri="{FF2B5EF4-FFF2-40B4-BE49-F238E27FC236}">
                        <a16:creationId xmlns:a16="http://schemas.microsoft.com/office/drawing/2014/main" id="{BC7EE7F8-4C67-E534-225C-DD65B8FC0DE6}"/>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 name="Line 577">
                    <a:extLst>
                      <a:ext uri="{FF2B5EF4-FFF2-40B4-BE49-F238E27FC236}">
                        <a16:creationId xmlns:a16="http://schemas.microsoft.com/office/drawing/2014/main" id="{1A400195-A9D1-0428-EDAE-B25AD2AC7E9B}"/>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 name="Line 576">
                    <a:extLst>
                      <a:ext uri="{FF2B5EF4-FFF2-40B4-BE49-F238E27FC236}">
                        <a16:creationId xmlns:a16="http://schemas.microsoft.com/office/drawing/2014/main" id="{8134193E-4CCA-F183-AEE9-973EA99CAC4F}"/>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 name="Line 575">
                    <a:extLst>
                      <a:ext uri="{FF2B5EF4-FFF2-40B4-BE49-F238E27FC236}">
                        <a16:creationId xmlns:a16="http://schemas.microsoft.com/office/drawing/2014/main" id="{83BAF70F-23A0-FA23-2EB9-75BA9B65910B}"/>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 name="Line 574">
                    <a:extLst>
                      <a:ext uri="{FF2B5EF4-FFF2-40B4-BE49-F238E27FC236}">
                        <a16:creationId xmlns:a16="http://schemas.microsoft.com/office/drawing/2014/main" id="{E3766C9C-732F-9EB9-4810-AE28CA052BD7}"/>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 name="Line 573">
                    <a:extLst>
                      <a:ext uri="{FF2B5EF4-FFF2-40B4-BE49-F238E27FC236}">
                        <a16:creationId xmlns:a16="http://schemas.microsoft.com/office/drawing/2014/main" id="{831101F5-783B-CD27-0B3E-887C25E99150}"/>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 name="Line 572">
                    <a:extLst>
                      <a:ext uri="{FF2B5EF4-FFF2-40B4-BE49-F238E27FC236}">
                        <a16:creationId xmlns:a16="http://schemas.microsoft.com/office/drawing/2014/main" id="{F4EDA56C-EA50-55EC-3617-4F2BC4587A90}"/>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 name="Line 571">
                    <a:extLst>
                      <a:ext uri="{FF2B5EF4-FFF2-40B4-BE49-F238E27FC236}">
                        <a16:creationId xmlns:a16="http://schemas.microsoft.com/office/drawing/2014/main" id="{D56E3513-B718-C137-D9F1-B75DD93133A0}"/>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 name="Line 570">
                    <a:extLst>
                      <a:ext uri="{FF2B5EF4-FFF2-40B4-BE49-F238E27FC236}">
                        <a16:creationId xmlns:a16="http://schemas.microsoft.com/office/drawing/2014/main" id="{E63D4E48-B07C-9DFB-C094-D532A2682DD4}"/>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62" name="Group 548">
                  <a:extLst>
                    <a:ext uri="{FF2B5EF4-FFF2-40B4-BE49-F238E27FC236}">
                      <a16:creationId xmlns:a16="http://schemas.microsoft.com/office/drawing/2014/main" id="{987865B2-5823-6896-396E-F7D9D0EB28DE}"/>
                    </a:ext>
                  </a:extLst>
                </p:cNvPr>
                <p:cNvGrpSpPr>
                  <a:grpSpLocks/>
                </p:cNvGrpSpPr>
                <p:nvPr/>
              </p:nvGrpSpPr>
              <p:grpSpPr bwMode="auto">
                <a:xfrm flipV="1">
                  <a:off x="2378" y="4150"/>
                  <a:ext cx="283" cy="227"/>
                  <a:chOff x="0" y="7"/>
                  <a:chExt cx="20004" cy="19993"/>
                </a:xfrm>
              </p:grpSpPr>
              <p:sp>
                <p:nvSpPr>
                  <p:cNvPr id="563" name="Line 568">
                    <a:extLst>
                      <a:ext uri="{FF2B5EF4-FFF2-40B4-BE49-F238E27FC236}">
                        <a16:creationId xmlns:a16="http://schemas.microsoft.com/office/drawing/2014/main" id="{DA321F76-6231-DB20-30F7-695963776C5C}"/>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 name="Line 567">
                    <a:extLst>
                      <a:ext uri="{FF2B5EF4-FFF2-40B4-BE49-F238E27FC236}">
                        <a16:creationId xmlns:a16="http://schemas.microsoft.com/office/drawing/2014/main" id="{9984E75C-AA83-195A-1569-2EBE73A1E3E4}"/>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 name="Line 566">
                    <a:extLst>
                      <a:ext uri="{FF2B5EF4-FFF2-40B4-BE49-F238E27FC236}">
                        <a16:creationId xmlns:a16="http://schemas.microsoft.com/office/drawing/2014/main" id="{0D121675-E79E-B6D2-4595-ABA96C05329F}"/>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 name="Line 565">
                    <a:extLst>
                      <a:ext uri="{FF2B5EF4-FFF2-40B4-BE49-F238E27FC236}">
                        <a16:creationId xmlns:a16="http://schemas.microsoft.com/office/drawing/2014/main" id="{E6CD58BC-9ED2-1FAA-2A80-7C90BD8FB45E}"/>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 name="Line 564">
                    <a:extLst>
                      <a:ext uri="{FF2B5EF4-FFF2-40B4-BE49-F238E27FC236}">
                        <a16:creationId xmlns:a16="http://schemas.microsoft.com/office/drawing/2014/main" id="{E79FCDD7-5323-F7FD-A179-6D2EF48FB9D4}"/>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 name="Line 563">
                    <a:extLst>
                      <a:ext uri="{FF2B5EF4-FFF2-40B4-BE49-F238E27FC236}">
                        <a16:creationId xmlns:a16="http://schemas.microsoft.com/office/drawing/2014/main" id="{D27BCB26-F088-5EBC-C811-B17506FE8BC3}"/>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 name="Line 562">
                    <a:extLst>
                      <a:ext uri="{FF2B5EF4-FFF2-40B4-BE49-F238E27FC236}">
                        <a16:creationId xmlns:a16="http://schemas.microsoft.com/office/drawing/2014/main" id="{62DAF95F-4B94-7A2D-A519-B59281C1F4D6}"/>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 name="Line 561">
                    <a:extLst>
                      <a:ext uri="{FF2B5EF4-FFF2-40B4-BE49-F238E27FC236}">
                        <a16:creationId xmlns:a16="http://schemas.microsoft.com/office/drawing/2014/main" id="{E816672B-1B2E-37FA-0145-DE0EA624EEE2}"/>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 name="Line 560">
                    <a:extLst>
                      <a:ext uri="{FF2B5EF4-FFF2-40B4-BE49-F238E27FC236}">
                        <a16:creationId xmlns:a16="http://schemas.microsoft.com/office/drawing/2014/main" id="{BDDEBDB5-591B-F45B-4AA8-73104CC26284}"/>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 name="Line 559">
                    <a:extLst>
                      <a:ext uri="{FF2B5EF4-FFF2-40B4-BE49-F238E27FC236}">
                        <a16:creationId xmlns:a16="http://schemas.microsoft.com/office/drawing/2014/main" id="{28F135C8-D662-3F53-6538-C279E3D2AAE8}"/>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 name="Line 558">
                    <a:extLst>
                      <a:ext uri="{FF2B5EF4-FFF2-40B4-BE49-F238E27FC236}">
                        <a16:creationId xmlns:a16="http://schemas.microsoft.com/office/drawing/2014/main" id="{15E7F276-9F46-5B87-6734-EBCCBD8E6EE3}"/>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 name="Line 557">
                    <a:extLst>
                      <a:ext uri="{FF2B5EF4-FFF2-40B4-BE49-F238E27FC236}">
                        <a16:creationId xmlns:a16="http://schemas.microsoft.com/office/drawing/2014/main" id="{FC53C52D-6E0C-4AB9-77DE-C9CF3C5554E2}"/>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 name="Line 556">
                    <a:extLst>
                      <a:ext uri="{FF2B5EF4-FFF2-40B4-BE49-F238E27FC236}">
                        <a16:creationId xmlns:a16="http://schemas.microsoft.com/office/drawing/2014/main" id="{4B8C45D9-AD8C-98F4-83B1-63CD308ABCAE}"/>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 name="Line 555">
                    <a:extLst>
                      <a:ext uri="{FF2B5EF4-FFF2-40B4-BE49-F238E27FC236}">
                        <a16:creationId xmlns:a16="http://schemas.microsoft.com/office/drawing/2014/main" id="{F76541B2-33A9-F35B-C0F6-C477C0E61862}"/>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 name="Line 554">
                    <a:extLst>
                      <a:ext uri="{FF2B5EF4-FFF2-40B4-BE49-F238E27FC236}">
                        <a16:creationId xmlns:a16="http://schemas.microsoft.com/office/drawing/2014/main" id="{81231999-ADB3-E689-D17C-8D685E5EA7AA}"/>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 name="Line 553">
                    <a:extLst>
                      <a:ext uri="{FF2B5EF4-FFF2-40B4-BE49-F238E27FC236}">
                        <a16:creationId xmlns:a16="http://schemas.microsoft.com/office/drawing/2014/main" id="{6D368B45-52A8-60E3-77E1-E6A417A8E014}"/>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 name="Line 552">
                    <a:extLst>
                      <a:ext uri="{FF2B5EF4-FFF2-40B4-BE49-F238E27FC236}">
                        <a16:creationId xmlns:a16="http://schemas.microsoft.com/office/drawing/2014/main" id="{8D60B743-3BCF-CCC0-AD53-83B1909E29F6}"/>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 name="Line 551">
                    <a:extLst>
                      <a:ext uri="{FF2B5EF4-FFF2-40B4-BE49-F238E27FC236}">
                        <a16:creationId xmlns:a16="http://schemas.microsoft.com/office/drawing/2014/main" id="{4AB49888-7563-EA64-9C3F-58BEC3E148CE}"/>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 name="Line 550">
                    <a:extLst>
                      <a:ext uri="{FF2B5EF4-FFF2-40B4-BE49-F238E27FC236}">
                        <a16:creationId xmlns:a16="http://schemas.microsoft.com/office/drawing/2014/main" id="{0670E4EC-8100-2311-150E-E689A164B4A7}"/>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 name="Line 549">
                    <a:extLst>
                      <a:ext uri="{FF2B5EF4-FFF2-40B4-BE49-F238E27FC236}">
                        <a16:creationId xmlns:a16="http://schemas.microsoft.com/office/drawing/2014/main" id="{557EF70A-69CB-D06E-F83C-D7EC48BD083C}"/>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85" name="Line 546">
                <a:extLst>
                  <a:ext uri="{FF2B5EF4-FFF2-40B4-BE49-F238E27FC236}">
                    <a16:creationId xmlns:a16="http://schemas.microsoft.com/office/drawing/2014/main" id="{744B5F35-9182-7C6C-09A1-26C804B0356B}"/>
                  </a:ext>
                </a:extLst>
              </p:cNvPr>
              <p:cNvSpPr>
                <a:spLocks noChangeShapeType="1"/>
              </p:cNvSpPr>
              <p:nvPr/>
            </p:nvSpPr>
            <p:spPr bwMode="auto">
              <a:xfrm>
                <a:off x="2101" y="3697"/>
                <a:ext cx="433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6" name="Group 461">
                <a:extLst>
                  <a:ext uri="{FF2B5EF4-FFF2-40B4-BE49-F238E27FC236}">
                    <a16:creationId xmlns:a16="http://schemas.microsoft.com/office/drawing/2014/main" id="{74BAF591-1241-A905-D23C-E6B427E5CDEE}"/>
                  </a:ext>
                </a:extLst>
              </p:cNvPr>
              <p:cNvGrpSpPr>
                <a:grpSpLocks/>
              </p:cNvGrpSpPr>
              <p:nvPr/>
            </p:nvGrpSpPr>
            <p:grpSpPr bwMode="auto">
              <a:xfrm>
                <a:off x="2899" y="4837"/>
                <a:ext cx="1140" cy="456"/>
                <a:chOff x="3691" y="2245"/>
                <a:chExt cx="4522" cy="2260"/>
              </a:xfrm>
            </p:grpSpPr>
            <p:grpSp>
              <p:nvGrpSpPr>
                <p:cNvPr id="477" name="Group 525">
                  <a:extLst>
                    <a:ext uri="{FF2B5EF4-FFF2-40B4-BE49-F238E27FC236}">
                      <a16:creationId xmlns:a16="http://schemas.microsoft.com/office/drawing/2014/main" id="{1ED07219-484A-AFA3-4233-C18D50D03980}"/>
                    </a:ext>
                  </a:extLst>
                </p:cNvPr>
                <p:cNvGrpSpPr>
                  <a:grpSpLocks/>
                </p:cNvGrpSpPr>
                <p:nvPr/>
              </p:nvGrpSpPr>
              <p:grpSpPr bwMode="auto">
                <a:xfrm flipV="1">
                  <a:off x="4810" y="2245"/>
                  <a:ext cx="1134" cy="1135"/>
                  <a:chOff x="0" y="0"/>
                  <a:chExt cx="20004" cy="19993"/>
                </a:xfrm>
              </p:grpSpPr>
              <p:sp>
                <p:nvSpPr>
                  <p:cNvPr id="541" name="Line 545">
                    <a:extLst>
                      <a:ext uri="{FF2B5EF4-FFF2-40B4-BE49-F238E27FC236}">
                        <a16:creationId xmlns:a16="http://schemas.microsoft.com/office/drawing/2014/main" id="{902637C5-0597-86E7-F79F-A5CDE9A30089}"/>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 name="Line 544">
                    <a:extLst>
                      <a:ext uri="{FF2B5EF4-FFF2-40B4-BE49-F238E27FC236}">
                        <a16:creationId xmlns:a16="http://schemas.microsoft.com/office/drawing/2014/main" id="{83396F29-1711-6E92-723E-589998135F7D}"/>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 name="Line 543">
                    <a:extLst>
                      <a:ext uri="{FF2B5EF4-FFF2-40B4-BE49-F238E27FC236}">
                        <a16:creationId xmlns:a16="http://schemas.microsoft.com/office/drawing/2014/main" id="{C353F62C-FE7E-1AE2-5837-72BB75D25CFD}"/>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Line 542">
                    <a:extLst>
                      <a:ext uri="{FF2B5EF4-FFF2-40B4-BE49-F238E27FC236}">
                        <a16:creationId xmlns:a16="http://schemas.microsoft.com/office/drawing/2014/main" id="{4CFF87EE-C4BA-4816-4A49-104CDC0A4C29}"/>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 name="Line 541">
                    <a:extLst>
                      <a:ext uri="{FF2B5EF4-FFF2-40B4-BE49-F238E27FC236}">
                        <a16:creationId xmlns:a16="http://schemas.microsoft.com/office/drawing/2014/main" id="{7F592922-DEFD-1A5B-4118-F639AE115C60}"/>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 name="Line 540">
                    <a:extLst>
                      <a:ext uri="{FF2B5EF4-FFF2-40B4-BE49-F238E27FC236}">
                        <a16:creationId xmlns:a16="http://schemas.microsoft.com/office/drawing/2014/main" id="{76E8F331-6936-EE87-A448-269474E70AD7}"/>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 name="Line 539">
                    <a:extLst>
                      <a:ext uri="{FF2B5EF4-FFF2-40B4-BE49-F238E27FC236}">
                        <a16:creationId xmlns:a16="http://schemas.microsoft.com/office/drawing/2014/main" id="{2B2851C2-9E8F-4AB6-6A19-34225A1D7087}"/>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 name="Line 538">
                    <a:extLst>
                      <a:ext uri="{FF2B5EF4-FFF2-40B4-BE49-F238E27FC236}">
                        <a16:creationId xmlns:a16="http://schemas.microsoft.com/office/drawing/2014/main" id="{6046397E-5583-6437-0FC4-8F88BBB3877C}"/>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 name="Line 537">
                    <a:extLst>
                      <a:ext uri="{FF2B5EF4-FFF2-40B4-BE49-F238E27FC236}">
                        <a16:creationId xmlns:a16="http://schemas.microsoft.com/office/drawing/2014/main" id="{48DB384C-4A16-6BDF-EE94-43A2FA8DE4EB}"/>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 name="Line 536">
                    <a:extLst>
                      <a:ext uri="{FF2B5EF4-FFF2-40B4-BE49-F238E27FC236}">
                        <a16:creationId xmlns:a16="http://schemas.microsoft.com/office/drawing/2014/main" id="{312E2562-30EB-0ED8-CFD5-EAF8E2AB8D77}"/>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 name="Line 535">
                    <a:extLst>
                      <a:ext uri="{FF2B5EF4-FFF2-40B4-BE49-F238E27FC236}">
                        <a16:creationId xmlns:a16="http://schemas.microsoft.com/office/drawing/2014/main" id="{647BAFAF-5CF2-22E6-9683-49520C10ED61}"/>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Line 534">
                    <a:extLst>
                      <a:ext uri="{FF2B5EF4-FFF2-40B4-BE49-F238E27FC236}">
                        <a16:creationId xmlns:a16="http://schemas.microsoft.com/office/drawing/2014/main" id="{33900E81-6F0C-5D96-A2D8-EF2DC72080A7}"/>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 name="Line 533">
                    <a:extLst>
                      <a:ext uri="{FF2B5EF4-FFF2-40B4-BE49-F238E27FC236}">
                        <a16:creationId xmlns:a16="http://schemas.microsoft.com/office/drawing/2014/main" id="{C3114FBB-744B-F931-F162-605FD4FBDF3F}"/>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 name="Line 532">
                    <a:extLst>
                      <a:ext uri="{FF2B5EF4-FFF2-40B4-BE49-F238E27FC236}">
                        <a16:creationId xmlns:a16="http://schemas.microsoft.com/office/drawing/2014/main" id="{527D8420-2908-FC49-1B35-2558DBD8D1CC}"/>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 name="Line 531">
                    <a:extLst>
                      <a:ext uri="{FF2B5EF4-FFF2-40B4-BE49-F238E27FC236}">
                        <a16:creationId xmlns:a16="http://schemas.microsoft.com/office/drawing/2014/main" id="{505B50FF-6C42-A7D6-D857-4739184E53CD}"/>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 name="Line 530">
                    <a:extLst>
                      <a:ext uri="{FF2B5EF4-FFF2-40B4-BE49-F238E27FC236}">
                        <a16:creationId xmlns:a16="http://schemas.microsoft.com/office/drawing/2014/main" id="{C6801464-77EF-F72E-EAE1-B7428E33E9BE}"/>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 name="Line 529">
                    <a:extLst>
                      <a:ext uri="{FF2B5EF4-FFF2-40B4-BE49-F238E27FC236}">
                        <a16:creationId xmlns:a16="http://schemas.microsoft.com/office/drawing/2014/main" id="{77E7372E-AE55-CE96-3CA3-EF24C5937E3B}"/>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 name="Line 528">
                    <a:extLst>
                      <a:ext uri="{FF2B5EF4-FFF2-40B4-BE49-F238E27FC236}">
                        <a16:creationId xmlns:a16="http://schemas.microsoft.com/office/drawing/2014/main" id="{0C6AFE91-16B3-A8A9-4183-67777D310914}"/>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 name="Line 527">
                    <a:extLst>
                      <a:ext uri="{FF2B5EF4-FFF2-40B4-BE49-F238E27FC236}">
                        <a16:creationId xmlns:a16="http://schemas.microsoft.com/office/drawing/2014/main" id="{FB61195A-ABE3-843D-18A4-73802F7CD19B}"/>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 name="Line 526">
                    <a:extLst>
                      <a:ext uri="{FF2B5EF4-FFF2-40B4-BE49-F238E27FC236}">
                        <a16:creationId xmlns:a16="http://schemas.microsoft.com/office/drawing/2014/main" id="{96A248F1-113E-7A5B-F668-4CF23CC5EA22}"/>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78" name="Group 504">
                  <a:extLst>
                    <a:ext uri="{FF2B5EF4-FFF2-40B4-BE49-F238E27FC236}">
                      <a16:creationId xmlns:a16="http://schemas.microsoft.com/office/drawing/2014/main" id="{A126FC48-9839-A201-5B0D-421A7C618D31}"/>
                    </a:ext>
                  </a:extLst>
                </p:cNvPr>
                <p:cNvGrpSpPr>
                  <a:grpSpLocks/>
                </p:cNvGrpSpPr>
                <p:nvPr/>
              </p:nvGrpSpPr>
              <p:grpSpPr bwMode="auto">
                <a:xfrm flipV="1">
                  <a:off x="3691" y="3370"/>
                  <a:ext cx="1134" cy="1135"/>
                  <a:chOff x="-4" y="7"/>
                  <a:chExt cx="20004" cy="19993"/>
                </a:xfrm>
              </p:grpSpPr>
              <p:sp>
                <p:nvSpPr>
                  <p:cNvPr id="521" name="Line 524">
                    <a:extLst>
                      <a:ext uri="{FF2B5EF4-FFF2-40B4-BE49-F238E27FC236}">
                        <a16:creationId xmlns:a16="http://schemas.microsoft.com/office/drawing/2014/main" id="{1C73078E-04A9-9F7A-805B-D7FDE8B134D9}"/>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 name="Line 523">
                    <a:extLst>
                      <a:ext uri="{FF2B5EF4-FFF2-40B4-BE49-F238E27FC236}">
                        <a16:creationId xmlns:a16="http://schemas.microsoft.com/office/drawing/2014/main" id="{0786D2A0-F3C8-DB75-C253-D8BB5821117C}"/>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 name="Line 522">
                    <a:extLst>
                      <a:ext uri="{FF2B5EF4-FFF2-40B4-BE49-F238E27FC236}">
                        <a16:creationId xmlns:a16="http://schemas.microsoft.com/office/drawing/2014/main" id="{3BD69BAC-56C8-B30B-B3D6-6AC860A44E23}"/>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 name="Line 521">
                    <a:extLst>
                      <a:ext uri="{FF2B5EF4-FFF2-40B4-BE49-F238E27FC236}">
                        <a16:creationId xmlns:a16="http://schemas.microsoft.com/office/drawing/2014/main" id="{6A0E461A-6ADC-D44B-A365-ED59FFB2DD84}"/>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 name="Line 520">
                    <a:extLst>
                      <a:ext uri="{FF2B5EF4-FFF2-40B4-BE49-F238E27FC236}">
                        <a16:creationId xmlns:a16="http://schemas.microsoft.com/office/drawing/2014/main" id="{37B56A23-C1E3-E710-554A-106A4C5714F3}"/>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 name="Line 519">
                    <a:extLst>
                      <a:ext uri="{FF2B5EF4-FFF2-40B4-BE49-F238E27FC236}">
                        <a16:creationId xmlns:a16="http://schemas.microsoft.com/office/drawing/2014/main" id="{99496B17-F5DA-0277-A4C1-741F9D6006AB}"/>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 name="Line 518">
                    <a:extLst>
                      <a:ext uri="{FF2B5EF4-FFF2-40B4-BE49-F238E27FC236}">
                        <a16:creationId xmlns:a16="http://schemas.microsoft.com/office/drawing/2014/main" id="{990B6E79-4E96-696E-3C9E-C7944B7D6978}"/>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Line 517">
                    <a:extLst>
                      <a:ext uri="{FF2B5EF4-FFF2-40B4-BE49-F238E27FC236}">
                        <a16:creationId xmlns:a16="http://schemas.microsoft.com/office/drawing/2014/main" id="{F988B4A5-CDA2-9A08-0E3F-54E81379FCCB}"/>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 name="Line 516">
                    <a:extLst>
                      <a:ext uri="{FF2B5EF4-FFF2-40B4-BE49-F238E27FC236}">
                        <a16:creationId xmlns:a16="http://schemas.microsoft.com/office/drawing/2014/main" id="{6B6F404F-9427-C8E1-4DC4-C6EE32EF9CCD}"/>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 name="Line 515">
                    <a:extLst>
                      <a:ext uri="{FF2B5EF4-FFF2-40B4-BE49-F238E27FC236}">
                        <a16:creationId xmlns:a16="http://schemas.microsoft.com/office/drawing/2014/main" id="{C046998B-2E0D-5214-E114-53189F843863}"/>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 name="Line 514">
                    <a:extLst>
                      <a:ext uri="{FF2B5EF4-FFF2-40B4-BE49-F238E27FC236}">
                        <a16:creationId xmlns:a16="http://schemas.microsoft.com/office/drawing/2014/main" id="{4FC6B1F2-A6DB-2D15-5923-D58E180C6ADB}"/>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 name="Line 513">
                    <a:extLst>
                      <a:ext uri="{FF2B5EF4-FFF2-40B4-BE49-F238E27FC236}">
                        <a16:creationId xmlns:a16="http://schemas.microsoft.com/office/drawing/2014/main" id="{663D0C6F-CBC6-F18F-B9ED-0A103E8C3E35}"/>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 name="Line 512">
                    <a:extLst>
                      <a:ext uri="{FF2B5EF4-FFF2-40B4-BE49-F238E27FC236}">
                        <a16:creationId xmlns:a16="http://schemas.microsoft.com/office/drawing/2014/main" id="{D4D41F2D-BC26-FDD3-54CD-A5DA5FA1D9B7}"/>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 name="Line 511">
                    <a:extLst>
                      <a:ext uri="{FF2B5EF4-FFF2-40B4-BE49-F238E27FC236}">
                        <a16:creationId xmlns:a16="http://schemas.microsoft.com/office/drawing/2014/main" id="{A9794A79-B550-6E3F-227C-29A6B48E0281}"/>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 name="Line 510">
                    <a:extLst>
                      <a:ext uri="{FF2B5EF4-FFF2-40B4-BE49-F238E27FC236}">
                        <a16:creationId xmlns:a16="http://schemas.microsoft.com/office/drawing/2014/main" id="{65DD6120-7383-AC97-F5D8-13C915E90273}"/>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Line 509">
                    <a:extLst>
                      <a:ext uri="{FF2B5EF4-FFF2-40B4-BE49-F238E27FC236}">
                        <a16:creationId xmlns:a16="http://schemas.microsoft.com/office/drawing/2014/main" id="{A7977EB3-371A-E38E-0F8D-080FB18060ED}"/>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 name="Line 508">
                    <a:extLst>
                      <a:ext uri="{FF2B5EF4-FFF2-40B4-BE49-F238E27FC236}">
                        <a16:creationId xmlns:a16="http://schemas.microsoft.com/office/drawing/2014/main" id="{462B61FA-409F-02C2-A72E-DCB973921084}"/>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 name="Line 507">
                    <a:extLst>
                      <a:ext uri="{FF2B5EF4-FFF2-40B4-BE49-F238E27FC236}">
                        <a16:creationId xmlns:a16="http://schemas.microsoft.com/office/drawing/2014/main" id="{3D5C4AD7-0731-B94B-DBA9-97CD301B8455}"/>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 name="Line 506">
                    <a:extLst>
                      <a:ext uri="{FF2B5EF4-FFF2-40B4-BE49-F238E27FC236}">
                        <a16:creationId xmlns:a16="http://schemas.microsoft.com/office/drawing/2014/main" id="{DF9C79BC-ADD5-579C-73C1-E070BB4EC415}"/>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 name="Line 505">
                    <a:extLst>
                      <a:ext uri="{FF2B5EF4-FFF2-40B4-BE49-F238E27FC236}">
                        <a16:creationId xmlns:a16="http://schemas.microsoft.com/office/drawing/2014/main" id="{4A106343-AF59-E192-6EB8-241D64B84D0F}"/>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79" name="Group 483">
                  <a:extLst>
                    <a:ext uri="{FF2B5EF4-FFF2-40B4-BE49-F238E27FC236}">
                      <a16:creationId xmlns:a16="http://schemas.microsoft.com/office/drawing/2014/main" id="{33CFC7BD-C2F4-D364-35F3-B0F9AB8BE2DF}"/>
                    </a:ext>
                  </a:extLst>
                </p:cNvPr>
                <p:cNvGrpSpPr>
                  <a:grpSpLocks/>
                </p:cNvGrpSpPr>
                <p:nvPr/>
              </p:nvGrpSpPr>
              <p:grpSpPr bwMode="auto">
                <a:xfrm flipV="1">
                  <a:off x="5957" y="2250"/>
                  <a:ext cx="1134" cy="1135"/>
                  <a:chOff x="-64" y="0"/>
                  <a:chExt cx="20064" cy="19963"/>
                </a:xfrm>
              </p:grpSpPr>
              <p:sp>
                <p:nvSpPr>
                  <p:cNvPr id="501" name="Line 503">
                    <a:extLst>
                      <a:ext uri="{FF2B5EF4-FFF2-40B4-BE49-F238E27FC236}">
                        <a16:creationId xmlns:a16="http://schemas.microsoft.com/office/drawing/2014/main" id="{88A02BCA-F5F3-7556-1D76-E10502C9A69E}"/>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2" name="Line 502">
                    <a:extLst>
                      <a:ext uri="{FF2B5EF4-FFF2-40B4-BE49-F238E27FC236}">
                        <a16:creationId xmlns:a16="http://schemas.microsoft.com/office/drawing/2014/main" id="{E582BDC3-9FBA-B153-F301-CBBAA18738CD}"/>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3" name="Line 501">
                    <a:extLst>
                      <a:ext uri="{FF2B5EF4-FFF2-40B4-BE49-F238E27FC236}">
                        <a16:creationId xmlns:a16="http://schemas.microsoft.com/office/drawing/2014/main" id="{82097CA0-2FDE-13B7-5F6E-098DEA3E2BB4}"/>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Line 500">
                    <a:extLst>
                      <a:ext uri="{FF2B5EF4-FFF2-40B4-BE49-F238E27FC236}">
                        <a16:creationId xmlns:a16="http://schemas.microsoft.com/office/drawing/2014/main" id="{1E62D4D7-9170-AD0F-74DA-2AF301B8129B}"/>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5" name="Line 499">
                    <a:extLst>
                      <a:ext uri="{FF2B5EF4-FFF2-40B4-BE49-F238E27FC236}">
                        <a16:creationId xmlns:a16="http://schemas.microsoft.com/office/drawing/2014/main" id="{7B42B537-27E8-CF97-D855-0B21C5CD8DB6}"/>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6" name="Line 498">
                    <a:extLst>
                      <a:ext uri="{FF2B5EF4-FFF2-40B4-BE49-F238E27FC236}">
                        <a16:creationId xmlns:a16="http://schemas.microsoft.com/office/drawing/2014/main" id="{17A6276A-BE2F-1D65-2103-A8E9F0F9632B}"/>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7" name="Line 497">
                    <a:extLst>
                      <a:ext uri="{FF2B5EF4-FFF2-40B4-BE49-F238E27FC236}">
                        <a16:creationId xmlns:a16="http://schemas.microsoft.com/office/drawing/2014/main" id="{7CCE7E3C-03AC-B3DB-BCD5-D67E0AE835F5}"/>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8" name="Line 496">
                    <a:extLst>
                      <a:ext uri="{FF2B5EF4-FFF2-40B4-BE49-F238E27FC236}">
                        <a16:creationId xmlns:a16="http://schemas.microsoft.com/office/drawing/2014/main" id="{0090CAD7-10A6-5B0A-80BD-351BC8411899}"/>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9" name="Line 495">
                    <a:extLst>
                      <a:ext uri="{FF2B5EF4-FFF2-40B4-BE49-F238E27FC236}">
                        <a16:creationId xmlns:a16="http://schemas.microsoft.com/office/drawing/2014/main" id="{60709B6C-619E-F707-0AA6-89AF442BDC57}"/>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0" name="Line 494">
                    <a:extLst>
                      <a:ext uri="{FF2B5EF4-FFF2-40B4-BE49-F238E27FC236}">
                        <a16:creationId xmlns:a16="http://schemas.microsoft.com/office/drawing/2014/main" id="{113352EC-6013-C916-DE7A-9F2949EFB236}"/>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1" name="Line 493">
                    <a:extLst>
                      <a:ext uri="{FF2B5EF4-FFF2-40B4-BE49-F238E27FC236}">
                        <a16:creationId xmlns:a16="http://schemas.microsoft.com/office/drawing/2014/main" id="{2E1EDA35-70D2-4093-E6F5-14915454D165}"/>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Line 492">
                    <a:extLst>
                      <a:ext uri="{FF2B5EF4-FFF2-40B4-BE49-F238E27FC236}">
                        <a16:creationId xmlns:a16="http://schemas.microsoft.com/office/drawing/2014/main" id="{68D135C2-6F50-872B-EFE2-84333A26250B}"/>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 name="Line 491">
                    <a:extLst>
                      <a:ext uri="{FF2B5EF4-FFF2-40B4-BE49-F238E27FC236}">
                        <a16:creationId xmlns:a16="http://schemas.microsoft.com/office/drawing/2014/main" id="{5733C025-EFCD-1529-A88A-D21738F031CA}"/>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 name="Line 490">
                    <a:extLst>
                      <a:ext uri="{FF2B5EF4-FFF2-40B4-BE49-F238E27FC236}">
                        <a16:creationId xmlns:a16="http://schemas.microsoft.com/office/drawing/2014/main" id="{2598E953-24DE-EBC8-F4B0-8C6A27B61945}"/>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 name="Line 489">
                    <a:extLst>
                      <a:ext uri="{FF2B5EF4-FFF2-40B4-BE49-F238E27FC236}">
                        <a16:creationId xmlns:a16="http://schemas.microsoft.com/office/drawing/2014/main" id="{CC9DEC71-9F60-E059-2401-136F91C624F7}"/>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 name="Line 488">
                    <a:extLst>
                      <a:ext uri="{FF2B5EF4-FFF2-40B4-BE49-F238E27FC236}">
                        <a16:creationId xmlns:a16="http://schemas.microsoft.com/office/drawing/2014/main" id="{112E1F86-FDC4-0F55-C3D1-ADE6E92F0D21}"/>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 name="Line 487">
                    <a:extLst>
                      <a:ext uri="{FF2B5EF4-FFF2-40B4-BE49-F238E27FC236}">
                        <a16:creationId xmlns:a16="http://schemas.microsoft.com/office/drawing/2014/main" id="{973013FC-F008-B956-9CF6-216171CF743A}"/>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 name="Line 486">
                    <a:extLst>
                      <a:ext uri="{FF2B5EF4-FFF2-40B4-BE49-F238E27FC236}">
                        <a16:creationId xmlns:a16="http://schemas.microsoft.com/office/drawing/2014/main" id="{B3EA9855-AD98-A910-C440-B9D9442CA6E6}"/>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 name="Line 485">
                    <a:extLst>
                      <a:ext uri="{FF2B5EF4-FFF2-40B4-BE49-F238E27FC236}">
                        <a16:creationId xmlns:a16="http://schemas.microsoft.com/office/drawing/2014/main" id="{DCE499BD-E748-AC33-51B1-FD6DD4AF04D3}"/>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 name="Line 484">
                    <a:extLst>
                      <a:ext uri="{FF2B5EF4-FFF2-40B4-BE49-F238E27FC236}">
                        <a16:creationId xmlns:a16="http://schemas.microsoft.com/office/drawing/2014/main" id="{5F9B6A72-9E6A-D23C-4AF9-BFC07A745150}"/>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80" name="Group 462">
                  <a:extLst>
                    <a:ext uri="{FF2B5EF4-FFF2-40B4-BE49-F238E27FC236}">
                      <a16:creationId xmlns:a16="http://schemas.microsoft.com/office/drawing/2014/main" id="{7A1AC74E-BC4B-C06A-58E8-BDD16A771BFA}"/>
                    </a:ext>
                  </a:extLst>
                </p:cNvPr>
                <p:cNvGrpSpPr>
                  <a:grpSpLocks/>
                </p:cNvGrpSpPr>
                <p:nvPr/>
              </p:nvGrpSpPr>
              <p:grpSpPr bwMode="auto">
                <a:xfrm flipV="1">
                  <a:off x="7079" y="3369"/>
                  <a:ext cx="1134" cy="1135"/>
                  <a:chOff x="0" y="7"/>
                  <a:chExt cx="20004" cy="19993"/>
                </a:xfrm>
              </p:grpSpPr>
              <p:sp>
                <p:nvSpPr>
                  <p:cNvPr id="481" name="Line 482">
                    <a:extLst>
                      <a:ext uri="{FF2B5EF4-FFF2-40B4-BE49-F238E27FC236}">
                        <a16:creationId xmlns:a16="http://schemas.microsoft.com/office/drawing/2014/main" id="{D8C7742D-99A5-C066-4882-B3EEC072836E}"/>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2" name="Line 481">
                    <a:extLst>
                      <a:ext uri="{FF2B5EF4-FFF2-40B4-BE49-F238E27FC236}">
                        <a16:creationId xmlns:a16="http://schemas.microsoft.com/office/drawing/2014/main" id="{C1566EA9-AB83-E2BA-3A8B-C6C60CDAA181}"/>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3" name="Line 480">
                    <a:extLst>
                      <a:ext uri="{FF2B5EF4-FFF2-40B4-BE49-F238E27FC236}">
                        <a16:creationId xmlns:a16="http://schemas.microsoft.com/office/drawing/2014/main" id="{C2B04E99-48C4-0D7D-557B-DA774B42B9EE}"/>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4" name="Line 479">
                    <a:extLst>
                      <a:ext uri="{FF2B5EF4-FFF2-40B4-BE49-F238E27FC236}">
                        <a16:creationId xmlns:a16="http://schemas.microsoft.com/office/drawing/2014/main" id="{7CF2B771-EB61-2946-BBD2-5D8691A2BA39}"/>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5" name="Line 478">
                    <a:extLst>
                      <a:ext uri="{FF2B5EF4-FFF2-40B4-BE49-F238E27FC236}">
                        <a16:creationId xmlns:a16="http://schemas.microsoft.com/office/drawing/2014/main" id="{6C1E3637-8958-E2E2-4519-89DA10C93983}"/>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6" name="Line 477">
                    <a:extLst>
                      <a:ext uri="{FF2B5EF4-FFF2-40B4-BE49-F238E27FC236}">
                        <a16:creationId xmlns:a16="http://schemas.microsoft.com/office/drawing/2014/main" id="{2085F1B5-85EE-34A4-A497-47EBF755F757}"/>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7" name="Line 476">
                    <a:extLst>
                      <a:ext uri="{FF2B5EF4-FFF2-40B4-BE49-F238E27FC236}">
                        <a16:creationId xmlns:a16="http://schemas.microsoft.com/office/drawing/2014/main" id="{DB103795-05D2-ACF6-F96A-B9B9D242855A}"/>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8" name="Line 475">
                    <a:extLst>
                      <a:ext uri="{FF2B5EF4-FFF2-40B4-BE49-F238E27FC236}">
                        <a16:creationId xmlns:a16="http://schemas.microsoft.com/office/drawing/2014/main" id="{43B590E5-50B6-AF40-92A3-B374FCC07487}"/>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9" name="Line 474">
                    <a:extLst>
                      <a:ext uri="{FF2B5EF4-FFF2-40B4-BE49-F238E27FC236}">
                        <a16:creationId xmlns:a16="http://schemas.microsoft.com/office/drawing/2014/main" id="{25B11DA8-C4F6-6320-BDC0-1CDFCDA6C7E8}"/>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0" name="Line 473">
                    <a:extLst>
                      <a:ext uri="{FF2B5EF4-FFF2-40B4-BE49-F238E27FC236}">
                        <a16:creationId xmlns:a16="http://schemas.microsoft.com/office/drawing/2014/main" id="{88F2E6AA-9BB3-69B0-09CF-CA2E61558A11}"/>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1" name="Line 472">
                    <a:extLst>
                      <a:ext uri="{FF2B5EF4-FFF2-40B4-BE49-F238E27FC236}">
                        <a16:creationId xmlns:a16="http://schemas.microsoft.com/office/drawing/2014/main" id="{34A952B6-B7C4-BB7E-1093-240389486ADD}"/>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2" name="Line 471">
                    <a:extLst>
                      <a:ext uri="{FF2B5EF4-FFF2-40B4-BE49-F238E27FC236}">
                        <a16:creationId xmlns:a16="http://schemas.microsoft.com/office/drawing/2014/main" id="{365D3C44-6384-1D77-D2A5-B63D7B87F88B}"/>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3" name="Line 470">
                    <a:extLst>
                      <a:ext uri="{FF2B5EF4-FFF2-40B4-BE49-F238E27FC236}">
                        <a16:creationId xmlns:a16="http://schemas.microsoft.com/office/drawing/2014/main" id="{206571F5-D700-027F-65EE-FDC74D754795}"/>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4" name="Line 469">
                    <a:extLst>
                      <a:ext uri="{FF2B5EF4-FFF2-40B4-BE49-F238E27FC236}">
                        <a16:creationId xmlns:a16="http://schemas.microsoft.com/office/drawing/2014/main" id="{69C2F68F-D760-1999-7113-DF91F901B4F3}"/>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5" name="Line 468">
                    <a:extLst>
                      <a:ext uri="{FF2B5EF4-FFF2-40B4-BE49-F238E27FC236}">
                        <a16:creationId xmlns:a16="http://schemas.microsoft.com/office/drawing/2014/main" id="{64F9347A-CF94-3FA7-8981-1B4948BA2D0F}"/>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6" name="Line 467">
                    <a:extLst>
                      <a:ext uri="{FF2B5EF4-FFF2-40B4-BE49-F238E27FC236}">
                        <a16:creationId xmlns:a16="http://schemas.microsoft.com/office/drawing/2014/main" id="{A9DDB0BB-8F2D-1215-3FC8-CDF4E26DAF22}"/>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7" name="Line 466">
                    <a:extLst>
                      <a:ext uri="{FF2B5EF4-FFF2-40B4-BE49-F238E27FC236}">
                        <a16:creationId xmlns:a16="http://schemas.microsoft.com/office/drawing/2014/main" id="{B29AFAED-5314-0BE6-34C0-A27FAE773DAA}"/>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8" name="Line 465">
                    <a:extLst>
                      <a:ext uri="{FF2B5EF4-FFF2-40B4-BE49-F238E27FC236}">
                        <a16:creationId xmlns:a16="http://schemas.microsoft.com/office/drawing/2014/main" id="{85632CE9-FD04-826E-2F49-A80BC3BFBD58}"/>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9" name="Line 464">
                    <a:extLst>
                      <a:ext uri="{FF2B5EF4-FFF2-40B4-BE49-F238E27FC236}">
                        <a16:creationId xmlns:a16="http://schemas.microsoft.com/office/drawing/2014/main" id="{A377616F-B1BC-1AB1-87E0-73F0E3C13B47}"/>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0" name="Line 463">
                    <a:extLst>
                      <a:ext uri="{FF2B5EF4-FFF2-40B4-BE49-F238E27FC236}">
                        <a16:creationId xmlns:a16="http://schemas.microsoft.com/office/drawing/2014/main" id="{F979A18F-81E5-E2A2-24B5-2A97B15F8969}"/>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87" name="Line 460">
                <a:extLst>
                  <a:ext uri="{FF2B5EF4-FFF2-40B4-BE49-F238E27FC236}">
                    <a16:creationId xmlns:a16="http://schemas.microsoft.com/office/drawing/2014/main" id="{5A86C185-D817-63D8-E44E-A1E0CA1BC67D}"/>
                  </a:ext>
                </a:extLst>
              </p:cNvPr>
              <p:cNvSpPr>
                <a:spLocks noChangeShapeType="1"/>
              </p:cNvSpPr>
              <p:nvPr/>
            </p:nvSpPr>
            <p:spPr bwMode="auto">
              <a:xfrm>
                <a:off x="2671" y="4495"/>
                <a:ext cx="376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8" name="Group 375">
                <a:extLst>
                  <a:ext uri="{FF2B5EF4-FFF2-40B4-BE49-F238E27FC236}">
                    <a16:creationId xmlns:a16="http://schemas.microsoft.com/office/drawing/2014/main" id="{20885BD1-7AE2-25C4-4E5A-78FC1EBDEAB9}"/>
                  </a:ext>
                </a:extLst>
              </p:cNvPr>
              <p:cNvGrpSpPr>
                <a:grpSpLocks/>
              </p:cNvGrpSpPr>
              <p:nvPr/>
            </p:nvGrpSpPr>
            <p:grpSpPr bwMode="auto">
              <a:xfrm>
                <a:off x="4609" y="5635"/>
                <a:ext cx="1140" cy="456"/>
                <a:chOff x="3691" y="2245"/>
                <a:chExt cx="4522" cy="2260"/>
              </a:xfrm>
            </p:grpSpPr>
            <p:grpSp>
              <p:nvGrpSpPr>
                <p:cNvPr id="393" name="Group 439">
                  <a:extLst>
                    <a:ext uri="{FF2B5EF4-FFF2-40B4-BE49-F238E27FC236}">
                      <a16:creationId xmlns:a16="http://schemas.microsoft.com/office/drawing/2014/main" id="{AD8766DB-F666-AD35-6C6B-31E6FF23E7FE}"/>
                    </a:ext>
                  </a:extLst>
                </p:cNvPr>
                <p:cNvGrpSpPr>
                  <a:grpSpLocks/>
                </p:cNvGrpSpPr>
                <p:nvPr/>
              </p:nvGrpSpPr>
              <p:grpSpPr bwMode="auto">
                <a:xfrm flipV="1">
                  <a:off x="4810" y="2245"/>
                  <a:ext cx="1134" cy="1135"/>
                  <a:chOff x="0" y="0"/>
                  <a:chExt cx="20004" cy="19993"/>
                </a:xfrm>
              </p:grpSpPr>
              <p:sp>
                <p:nvSpPr>
                  <p:cNvPr id="457" name="Line 459">
                    <a:extLst>
                      <a:ext uri="{FF2B5EF4-FFF2-40B4-BE49-F238E27FC236}">
                        <a16:creationId xmlns:a16="http://schemas.microsoft.com/office/drawing/2014/main" id="{0196A792-CD01-900B-41BE-764A56F1714D}"/>
                      </a:ext>
                    </a:extLst>
                  </p:cNvPr>
                  <p:cNvSpPr>
                    <a:spLocks noChangeShapeType="1"/>
                  </p:cNvSpPr>
                  <p:nvPr/>
                </p:nvSpPr>
                <p:spPr bwMode="auto">
                  <a:xfrm flipH="1" flipV="1">
                    <a:off x="0" y="0"/>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8" name="Line 458">
                    <a:extLst>
                      <a:ext uri="{FF2B5EF4-FFF2-40B4-BE49-F238E27FC236}">
                        <a16:creationId xmlns:a16="http://schemas.microsoft.com/office/drawing/2014/main" id="{55DABB66-EB2F-214A-E3B6-C3A8D30E752E}"/>
                      </a:ext>
                    </a:extLst>
                  </p:cNvPr>
                  <p:cNvSpPr>
                    <a:spLocks noChangeShapeType="1"/>
                  </p:cNvSpPr>
                  <p:nvPr/>
                </p:nvSpPr>
                <p:spPr bwMode="auto">
                  <a:xfrm>
                    <a:off x="1994" y="3100"/>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9" name="Line 457">
                    <a:extLst>
                      <a:ext uri="{FF2B5EF4-FFF2-40B4-BE49-F238E27FC236}">
                        <a16:creationId xmlns:a16="http://schemas.microsoft.com/office/drawing/2014/main" id="{4ABA3FC3-85C2-E2A6-891C-28A9C8B49644}"/>
                      </a:ext>
                    </a:extLst>
                  </p:cNvPr>
                  <p:cNvSpPr>
                    <a:spLocks noChangeShapeType="1"/>
                  </p:cNvSpPr>
                  <p:nvPr/>
                </p:nvSpPr>
                <p:spPr bwMode="auto">
                  <a:xfrm>
                    <a:off x="1005" y="1603"/>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0" name="Line 456">
                    <a:extLst>
                      <a:ext uri="{FF2B5EF4-FFF2-40B4-BE49-F238E27FC236}">
                        <a16:creationId xmlns:a16="http://schemas.microsoft.com/office/drawing/2014/main" id="{8CB6C4FF-5A0C-29A4-E54F-1A4F6467922C}"/>
                      </a:ext>
                    </a:extLst>
                  </p:cNvPr>
                  <p:cNvSpPr>
                    <a:spLocks noChangeShapeType="1"/>
                  </p:cNvSpPr>
                  <p:nvPr/>
                </p:nvSpPr>
                <p:spPr bwMode="auto">
                  <a:xfrm>
                    <a:off x="2999" y="4685"/>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1" name="Line 455">
                    <a:extLst>
                      <a:ext uri="{FF2B5EF4-FFF2-40B4-BE49-F238E27FC236}">
                        <a16:creationId xmlns:a16="http://schemas.microsoft.com/office/drawing/2014/main" id="{7CE6B1B3-9E40-F8BD-F4EC-EC3E94111832}"/>
                      </a:ext>
                    </a:extLst>
                  </p:cNvPr>
                  <p:cNvSpPr>
                    <a:spLocks noChangeShapeType="1"/>
                  </p:cNvSpPr>
                  <p:nvPr/>
                </p:nvSpPr>
                <p:spPr bwMode="auto">
                  <a:xfrm>
                    <a:off x="4004" y="6200"/>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2" name="Line 454">
                    <a:extLst>
                      <a:ext uri="{FF2B5EF4-FFF2-40B4-BE49-F238E27FC236}">
                        <a16:creationId xmlns:a16="http://schemas.microsoft.com/office/drawing/2014/main" id="{A7C75B26-FC57-15BD-E255-8DB183D7F0A0}"/>
                      </a:ext>
                    </a:extLst>
                  </p:cNvPr>
                  <p:cNvSpPr>
                    <a:spLocks noChangeShapeType="1"/>
                  </p:cNvSpPr>
                  <p:nvPr/>
                </p:nvSpPr>
                <p:spPr bwMode="auto">
                  <a:xfrm>
                    <a:off x="5009" y="7591"/>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3" name="Line 453">
                    <a:extLst>
                      <a:ext uri="{FF2B5EF4-FFF2-40B4-BE49-F238E27FC236}">
                        <a16:creationId xmlns:a16="http://schemas.microsoft.com/office/drawing/2014/main" id="{D6CDA9BF-30AA-7CEA-A1FF-0B61770754FB}"/>
                      </a:ext>
                    </a:extLst>
                  </p:cNvPr>
                  <p:cNvSpPr>
                    <a:spLocks noChangeShapeType="1"/>
                  </p:cNvSpPr>
                  <p:nvPr/>
                </p:nvSpPr>
                <p:spPr bwMode="auto">
                  <a:xfrm>
                    <a:off x="5998" y="9088"/>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Line 452">
                    <a:extLst>
                      <a:ext uri="{FF2B5EF4-FFF2-40B4-BE49-F238E27FC236}">
                        <a16:creationId xmlns:a16="http://schemas.microsoft.com/office/drawing/2014/main" id="{469E84A4-54EF-0010-3F8B-04DE73DDDDF7}"/>
                      </a:ext>
                    </a:extLst>
                  </p:cNvPr>
                  <p:cNvSpPr>
                    <a:spLocks noChangeShapeType="1"/>
                  </p:cNvSpPr>
                  <p:nvPr/>
                </p:nvSpPr>
                <p:spPr bwMode="auto">
                  <a:xfrm>
                    <a:off x="7003" y="10393"/>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5" name="Line 451">
                    <a:extLst>
                      <a:ext uri="{FF2B5EF4-FFF2-40B4-BE49-F238E27FC236}">
                        <a16:creationId xmlns:a16="http://schemas.microsoft.com/office/drawing/2014/main" id="{C5489D9D-3CE7-31F6-AED2-29ACA2335DF6}"/>
                      </a:ext>
                    </a:extLst>
                  </p:cNvPr>
                  <p:cNvSpPr>
                    <a:spLocks noChangeShapeType="1"/>
                  </p:cNvSpPr>
                  <p:nvPr/>
                </p:nvSpPr>
                <p:spPr bwMode="auto">
                  <a:xfrm>
                    <a:off x="8008" y="11678"/>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6" name="Line 450">
                    <a:extLst>
                      <a:ext uri="{FF2B5EF4-FFF2-40B4-BE49-F238E27FC236}">
                        <a16:creationId xmlns:a16="http://schemas.microsoft.com/office/drawing/2014/main" id="{9C1DB7C8-3C0D-9FB9-118B-21542A1A5F86}"/>
                      </a:ext>
                    </a:extLst>
                  </p:cNvPr>
                  <p:cNvSpPr>
                    <a:spLocks noChangeShapeType="1"/>
                  </p:cNvSpPr>
                  <p:nvPr/>
                </p:nvSpPr>
                <p:spPr bwMode="auto">
                  <a:xfrm>
                    <a:off x="8997" y="12981"/>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7" name="Line 449">
                    <a:extLst>
                      <a:ext uri="{FF2B5EF4-FFF2-40B4-BE49-F238E27FC236}">
                        <a16:creationId xmlns:a16="http://schemas.microsoft.com/office/drawing/2014/main" id="{C1F85F2B-14F0-9EA7-E940-EA88709CCB55}"/>
                      </a:ext>
                    </a:extLst>
                  </p:cNvPr>
                  <p:cNvSpPr>
                    <a:spLocks noChangeShapeType="1"/>
                  </p:cNvSpPr>
                  <p:nvPr/>
                </p:nvSpPr>
                <p:spPr bwMode="auto">
                  <a:xfrm>
                    <a:off x="10002" y="14074"/>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8" name="Line 448">
                    <a:extLst>
                      <a:ext uri="{FF2B5EF4-FFF2-40B4-BE49-F238E27FC236}">
                        <a16:creationId xmlns:a16="http://schemas.microsoft.com/office/drawing/2014/main" id="{3F7DC225-54AC-830F-3FE2-7BB059E5EB7A}"/>
                      </a:ext>
                    </a:extLst>
                  </p:cNvPr>
                  <p:cNvSpPr>
                    <a:spLocks noChangeShapeType="1"/>
                  </p:cNvSpPr>
                  <p:nvPr/>
                </p:nvSpPr>
                <p:spPr bwMode="auto">
                  <a:xfrm flipH="1" flipV="1">
                    <a:off x="11007" y="15183"/>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9" name="Line 447">
                    <a:extLst>
                      <a:ext uri="{FF2B5EF4-FFF2-40B4-BE49-F238E27FC236}">
                        <a16:creationId xmlns:a16="http://schemas.microsoft.com/office/drawing/2014/main" id="{C8F2F3BA-A627-F84E-FE76-EBCA79D4BFC9}"/>
                      </a:ext>
                    </a:extLst>
                  </p:cNvPr>
                  <p:cNvSpPr>
                    <a:spLocks noChangeShapeType="1"/>
                  </p:cNvSpPr>
                  <p:nvPr/>
                </p:nvSpPr>
                <p:spPr bwMode="auto">
                  <a:xfrm>
                    <a:off x="11996" y="1618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0" name="Line 446">
                    <a:extLst>
                      <a:ext uri="{FF2B5EF4-FFF2-40B4-BE49-F238E27FC236}">
                        <a16:creationId xmlns:a16="http://schemas.microsoft.com/office/drawing/2014/main" id="{AA929F3A-3F16-77FC-E909-04EA962FAFB6}"/>
                      </a:ext>
                    </a:extLst>
                  </p:cNvPr>
                  <p:cNvSpPr>
                    <a:spLocks noChangeShapeType="1"/>
                  </p:cNvSpPr>
                  <p:nvPr/>
                </p:nvSpPr>
                <p:spPr bwMode="auto">
                  <a:xfrm>
                    <a:off x="13001" y="1698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1" name="Line 445">
                    <a:extLst>
                      <a:ext uri="{FF2B5EF4-FFF2-40B4-BE49-F238E27FC236}">
                        <a16:creationId xmlns:a16="http://schemas.microsoft.com/office/drawing/2014/main" id="{BF5E86E3-347C-01A2-71B4-AB89007D61B7}"/>
                      </a:ext>
                    </a:extLst>
                  </p:cNvPr>
                  <p:cNvSpPr>
                    <a:spLocks noChangeShapeType="1"/>
                  </p:cNvSpPr>
                  <p:nvPr/>
                </p:nvSpPr>
                <p:spPr bwMode="auto">
                  <a:xfrm>
                    <a:off x="14006" y="17774"/>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2" name="Line 444">
                    <a:extLst>
                      <a:ext uri="{FF2B5EF4-FFF2-40B4-BE49-F238E27FC236}">
                        <a16:creationId xmlns:a16="http://schemas.microsoft.com/office/drawing/2014/main" id="{34ED5495-7483-AE7A-E3D2-5E7E4DF6D671}"/>
                      </a:ext>
                    </a:extLst>
                  </p:cNvPr>
                  <p:cNvSpPr>
                    <a:spLocks noChangeShapeType="1"/>
                  </p:cNvSpPr>
                  <p:nvPr/>
                </p:nvSpPr>
                <p:spPr bwMode="auto">
                  <a:xfrm>
                    <a:off x="15011" y="1847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3" name="Line 443">
                    <a:extLst>
                      <a:ext uri="{FF2B5EF4-FFF2-40B4-BE49-F238E27FC236}">
                        <a16:creationId xmlns:a16="http://schemas.microsoft.com/office/drawing/2014/main" id="{F621EAF3-7FBD-F12F-AC5F-FEA284F1066D}"/>
                      </a:ext>
                    </a:extLst>
                  </p:cNvPr>
                  <p:cNvSpPr>
                    <a:spLocks noChangeShapeType="1"/>
                  </p:cNvSpPr>
                  <p:nvPr/>
                </p:nvSpPr>
                <p:spPr bwMode="auto">
                  <a:xfrm>
                    <a:off x="16000" y="18973"/>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4" name="Line 442">
                    <a:extLst>
                      <a:ext uri="{FF2B5EF4-FFF2-40B4-BE49-F238E27FC236}">
                        <a16:creationId xmlns:a16="http://schemas.microsoft.com/office/drawing/2014/main" id="{F4D0324F-2795-9368-5865-6DD53970921E}"/>
                      </a:ext>
                    </a:extLst>
                  </p:cNvPr>
                  <p:cNvSpPr>
                    <a:spLocks noChangeShapeType="1"/>
                  </p:cNvSpPr>
                  <p:nvPr/>
                </p:nvSpPr>
                <p:spPr bwMode="auto">
                  <a:xfrm>
                    <a:off x="17005" y="1948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5" name="Line 441">
                    <a:extLst>
                      <a:ext uri="{FF2B5EF4-FFF2-40B4-BE49-F238E27FC236}">
                        <a16:creationId xmlns:a16="http://schemas.microsoft.com/office/drawing/2014/main" id="{6293C356-2841-3B5F-4DB6-A72BEAB4DE60}"/>
                      </a:ext>
                    </a:extLst>
                  </p:cNvPr>
                  <p:cNvSpPr>
                    <a:spLocks noChangeShapeType="1"/>
                  </p:cNvSpPr>
                  <p:nvPr/>
                </p:nvSpPr>
                <p:spPr bwMode="auto">
                  <a:xfrm>
                    <a:off x="18010" y="1967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6" name="Line 440">
                    <a:extLst>
                      <a:ext uri="{FF2B5EF4-FFF2-40B4-BE49-F238E27FC236}">
                        <a16:creationId xmlns:a16="http://schemas.microsoft.com/office/drawing/2014/main" id="{467B0F15-AF6A-82A5-7BE2-0F6D4BB5F697}"/>
                      </a:ext>
                    </a:extLst>
                  </p:cNvPr>
                  <p:cNvSpPr>
                    <a:spLocks noChangeShapeType="1"/>
                  </p:cNvSpPr>
                  <p:nvPr/>
                </p:nvSpPr>
                <p:spPr bwMode="auto">
                  <a:xfrm>
                    <a:off x="18999" y="19869"/>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94" name="Group 418">
                  <a:extLst>
                    <a:ext uri="{FF2B5EF4-FFF2-40B4-BE49-F238E27FC236}">
                      <a16:creationId xmlns:a16="http://schemas.microsoft.com/office/drawing/2014/main" id="{2275BFB9-023D-217B-39C0-AF1ECA9F6D7E}"/>
                    </a:ext>
                  </a:extLst>
                </p:cNvPr>
                <p:cNvGrpSpPr>
                  <a:grpSpLocks/>
                </p:cNvGrpSpPr>
                <p:nvPr/>
              </p:nvGrpSpPr>
              <p:grpSpPr bwMode="auto">
                <a:xfrm flipV="1">
                  <a:off x="3691" y="3370"/>
                  <a:ext cx="1134" cy="1135"/>
                  <a:chOff x="-4" y="7"/>
                  <a:chExt cx="20004" cy="19993"/>
                </a:xfrm>
              </p:grpSpPr>
              <p:sp>
                <p:nvSpPr>
                  <p:cNvPr id="437" name="Line 438">
                    <a:extLst>
                      <a:ext uri="{FF2B5EF4-FFF2-40B4-BE49-F238E27FC236}">
                        <a16:creationId xmlns:a16="http://schemas.microsoft.com/office/drawing/2014/main" id="{4040917B-69F2-645A-6F32-D8731DB0916F}"/>
                      </a:ext>
                    </a:extLst>
                  </p:cNvPr>
                  <p:cNvSpPr>
                    <a:spLocks noChangeShapeType="1"/>
                  </p:cNvSpPr>
                  <p:nvPr/>
                </p:nvSpPr>
                <p:spPr bwMode="auto">
                  <a:xfrm>
                    <a:off x="18995"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8" name="Line 437">
                    <a:extLst>
                      <a:ext uri="{FF2B5EF4-FFF2-40B4-BE49-F238E27FC236}">
                        <a16:creationId xmlns:a16="http://schemas.microsoft.com/office/drawing/2014/main" id="{060E1A8A-DF11-0E51-801F-D31E1C557767}"/>
                      </a:ext>
                    </a:extLst>
                  </p:cNvPr>
                  <p:cNvSpPr>
                    <a:spLocks noChangeShapeType="1"/>
                  </p:cNvSpPr>
                  <p:nvPr/>
                </p:nvSpPr>
                <p:spPr bwMode="auto">
                  <a:xfrm flipH="1" flipV="1">
                    <a:off x="17001" y="15421"/>
                    <a:ext cx="1005" cy="147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9" name="Line 436">
                    <a:extLst>
                      <a:ext uri="{FF2B5EF4-FFF2-40B4-BE49-F238E27FC236}">
                        <a16:creationId xmlns:a16="http://schemas.microsoft.com/office/drawing/2014/main" id="{5347F206-BF3B-52C6-E037-86817EFA0E13}"/>
                      </a:ext>
                    </a:extLst>
                  </p:cNvPr>
                  <p:cNvSpPr>
                    <a:spLocks noChangeShapeType="1"/>
                  </p:cNvSpPr>
                  <p:nvPr/>
                </p:nvSpPr>
                <p:spPr bwMode="auto">
                  <a:xfrm flipH="1" flipV="1">
                    <a:off x="17990" y="16970"/>
                    <a:ext cx="1005" cy="142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Line 435">
                    <a:extLst>
                      <a:ext uri="{FF2B5EF4-FFF2-40B4-BE49-F238E27FC236}">
                        <a16:creationId xmlns:a16="http://schemas.microsoft.com/office/drawing/2014/main" id="{7AC02399-09C6-DFAD-7D1D-08B986EA6EBC}"/>
                      </a:ext>
                    </a:extLst>
                  </p:cNvPr>
                  <p:cNvSpPr>
                    <a:spLocks noChangeShapeType="1"/>
                  </p:cNvSpPr>
                  <p:nvPr/>
                </p:nvSpPr>
                <p:spPr bwMode="auto">
                  <a:xfrm flipH="1" flipV="1">
                    <a:off x="15996" y="13818"/>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1" name="Line 434">
                    <a:extLst>
                      <a:ext uri="{FF2B5EF4-FFF2-40B4-BE49-F238E27FC236}">
                        <a16:creationId xmlns:a16="http://schemas.microsoft.com/office/drawing/2014/main" id="{534990A6-C661-1E77-9A75-260984C1EEE0}"/>
                      </a:ext>
                    </a:extLst>
                  </p:cNvPr>
                  <p:cNvSpPr>
                    <a:spLocks noChangeShapeType="1"/>
                  </p:cNvSpPr>
                  <p:nvPr/>
                </p:nvSpPr>
                <p:spPr bwMode="auto">
                  <a:xfrm flipH="1" flipV="1">
                    <a:off x="14991" y="12409"/>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2" name="Line 433">
                    <a:extLst>
                      <a:ext uri="{FF2B5EF4-FFF2-40B4-BE49-F238E27FC236}">
                        <a16:creationId xmlns:a16="http://schemas.microsoft.com/office/drawing/2014/main" id="{57CD9E6F-100C-3968-13C5-AA59306D6EAB}"/>
                      </a:ext>
                    </a:extLst>
                  </p:cNvPr>
                  <p:cNvSpPr>
                    <a:spLocks noChangeShapeType="1"/>
                  </p:cNvSpPr>
                  <p:nvPr/>
                </p:nvSpPr>
                <p:spPr bwMode="auto">
                  <a:xfrm flipH="1" flipV="1">
                    <a:off x="13986" y="10912"/>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3" name="Line 432">
                    <a:extLst>
                      <a:ext uri="{FF2B5EF4-FFF2-40B4-BE49-F238E27FC236}">
                        <a16:creationId xmlns:a16="http://schemas.microsoft.com/office/drawing/2014/main" id="{002054E3-1203-E311-A262-EA1E8A0C07E4}"/>
                      </a:ext>
                    </a:extLst>
                  </p:cNvPr>
                  <p:cNvSpPr>
                    <a:spLocks noChangeShapeType="1"/>
                  </p:cNvSpPr>
                  <p:nvPr/>
                </p:nvSpPr>
                <p:spPr bwMode="auto">
                  <a:xfrm flipH="1" flipV="1">
                    <a:off x="12997" y="9607"/>
                    <a:ext cx="1005" cy="13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4" name="Line 431">
                    <a:extLst>
                      <a:ext uri="{FF2B5EF4-FFF2-40B4-BE49-F238E27FC236}">
                        <a16:creationId xmlns:a16="http://schemas.microsoft.com/office/drawing/2014/main" id="{F6F50966-C1CC-EE14-BC37-64E25F968E65}"/>
                      </a:ext>
                    </a:extLst>
                  </p:cNvPr>
                  <p:cNvSpPr>
                    <a:spLocks noChangeShapeType="1"/>
                  </p:cNvSpPr>
                  <p:nvPr/>
                </p:nvSpPr>
                <p:spPr bwMode="auto">
                  <a:xfrm flipH="1" flipV="1">
                    <a:off x="11992"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5" name="Line 430">
                    <a:extLst>
                      <a:ext uri="{FF2B5EF4-FFF2-40B4-BE49-F238E27FC236}">
                        <a16:creationId xmlns:a16="http://schemas.microsoft.com/office/drawing/2014/main" id="{BE2FD1CA-14D7-645E-3B29-675C139E7ADC}"/>
                      </a:ext>
                    </a:extLst>
                  </p:cNvPr>
                  <p:cNvSpPr>
                    <a:spLocks noChangeShapeType="1"/>
                  </p:cNvSpPr>
                  <p:nvPr/>
                </p:nvSpPr>
                <p:spPr bwMode="auto">
                  <a:xfrm flipH="1" flipV="1">
                    <a:off x="10987"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6" name="Line 429">
                    <a:extLst>
                      <a:ext uri="{FF2B5EF4-FFF2-40B4-BE49-F238E27FC236}">
                        <a16:creationId xmlns:a16="http://schemas.microsoft.com/office/drawing/2014/main" id="{E21B71BC-C052-E25D-3927-28BB754AA34D}"/>
                      </a:ext>
                    </a:extLst>
                  </p:cNvPr>
                  <p:cNvSpPr>
                    <a:spLocks noChangeShapeType="1"/>
                  </p:cNvSpPr>
                  <p:nvPr/>
                </p:nvSpPr>
                <p:spPr bwMode="auto">
                  <a:xfrm flipH="1" flipV="1">
                    <a:off x="9998"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7" name="Line 428">
                    <a:extLst>
                      <a:ext uri="{FF2B5EF4-FFF2-40B4-BE49-F238E27FC236}">
                        <a16:creationId xmlns:a16="http://schemas.microsoft.com/office/drawing/2014/main" id="{E3174ECF-9F7F-4CDE-4932-4B4E3B22A73A}"/>
                      </a:ext>
                    </a:extLst>
                  </p:cNvPr>
                  <p:cNvSpPr>
                    <a:spLocks noChangeShapeType="1"/>
                  </p:cNvSpPr>
                  <p:nvPr/>
                </p:nvSpPr>
                <p:spPr bwMode="auto">
                  <a:xfrm flipH="1" flipV="1">
                    <a:off x="8993"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Line 427">
                    <a:extLst>
                      <a:ext uri="{FF2B5EF4-FFF2-40B4-BE49-F238E27FC236}">
                        <a16:creationId xmlns:a16="http://schemas.microsoft.com/office/drawing/2014/main" id="{00BE4E07-E605-E374-DC7C-188210D9781D}"/>
                      </a:ext>
                    </a:extLst>
                  </p:cNvPr>
                  <p:cNvSpPr>
                    <a:spLocks noChangeShapeType="1"/>
                  </p:cNvSpPr>
                  <p:nvPr/>
                </p:nvSpPr>
                <p:spPr bwMode="auto">
                  <a:xfrm>
                    <a:off x="8004" y="3812"/>
                    <a:ext cx="989" cy="100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9" name="Line 426">
                    <a:extLst>
                      <a:ext uri="{FF2B5EF4-FFF2-40B4-BE49-F238E27FC236}">
                        <a16:creationId xmlns:a16="http://schemas.microsoft.com/office/drawing/2014/main" id="{DA3EB0E5-5893-1912-921E-853DB538DE2F}"/>
                      </a:ext>
                    </a:extLst>
                  </p:cNvPr>
                  <p:cNvSpPr>
                    <a:spLocks noChangeShapeType="1"/>
                  </p:cNvSpPr>
                  <p:nvPr/>
                </p:nvSpPr>
                <p:spPr bwMode="auto">
                  <a:xfrm flipH="1" flipV="1">
                    <a:off x="6999"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0" name="Line 425">
                    <a:extLst>
                      <a:ext uri="{FF2B5EF4-FFF2-40B4-BE49-F238E27FC236}">
                        <a16:creationId xmlns:a16="http://schemas.microsoft.com/office/drawing/2014/main" id="{9E54CB31-74EA-3BE7-517D-3521B014FED5}"/>
                      </a:ext>
                    </a:extLst>
                  </p:cNvPr>
                  <p:cNvSpPr>
                    <a:spLocks noChangeShapeType="1"/>
                  </p:cNvSpPr>
                  <p:nvPr/>
                </p:nvSpPr>
                <p:spPr bwMode="auto">
                  <a:xfrm flipH="1" flipV="1">
                    <a:off x="5994"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1" name="Line 424">
                    <a:extLst>
                      <a:ext uri="{FF2B5EF4-FFF2-40B4-BE49-F238E27FC236}">
                        <a16:creationId xmlns:a16="http://schemas.microsoft.com/office/drawing/2014/main" id="{E4FB7535-62C4-8728-2A2C-1651DBD2188D}"/>
                      </a:ext>
                    </a:extLst>
                  </p:cNvPr>
                  <p:cNvSpPr>
                    <a:spLocks noChangeShapeType="1"/>
                  </p:cNvSpPr>
                  <p:nvPr/>
                </p:nvSpPr>
                <p:spPr bwMode="auto">
                  <a:xfrm flipH="1" flipV="1">
                    <a:off x="4989"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2" name="Line 423">
                    <a:extLst>
                      <a:ext uri="{FF2B5EF4-FFF2-40B4-BE49-F238E27FC236}">
                        <a16:creationId xmlns:a16="http://schemas.microsoft.com/office/drawing/2014/main" id="{D300E4DD-B4B3-4659-6884-1244A0D23A39}"/>
                      </a:ext>
                    </a:extLst>
                  </p:cNvPr>
                  <p:cNvSpPr>
                    <a:spLocks noChangeShapeType="1"/>
                  </p:cNvSpPr>
                  <p:nvPr/>
                </p:nvSpPr>
                <p:spPr bwMode="auto">
                  <a:xfrm flipH="1" flipV="1">
                    <a:off x="3984"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3" name="Line 422">
                    <a:extLst>
                      <a:ext uri="{FF2B5EF4-FFF2-40B4-BE49-F238E27FC236}">
                        <a16:creationId xmlns:a16="http://schemas.microsoft.com/office/drawing/2014/main" id="{0515B000-1F31-89CB-C6D8-8F274E0A234B}"/>
                      </a:ext>
                    </a:extLst>
                  </p:cNvPr>
                  <p:cNvSpPr>
                    <a:spLocks noChangeShapeType="1"/>
                  </p:cNvSpPr>
                  <p:nvPr/>
                </p:nvSpPr>
                <p:spPr bwMode="auto">
                  <a:xfrm flipH="1" flipV="1">
                    <a:off x="2995" y="517"/>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4" name="Line 421">
                    <a:extLst>
                      <a:ext uri="{FF2B5EF4-FFF2-40B4-BE49-F238E27FC236}">
                        <a16:creationId xmlns:a16="http://schemas.microsoft.com/office/drawing/2014/main" id="{D6F2A0EB-51CE-A16D-CD3F-E4FD46AD0EA9}"/>
                      </a:ext>
                    </a:extLst>
                  </p:cNvPr>
                  <p:cNvSpPr>
                    <a:spLocks noChangeShapeType="1"/>
                  </p:cNvSpPr>
                  <p:nvPr/>
                </p:nvSpPr>
                <p:spPr bwMode="auto">
                  <a:xfrm flipH="1" flipV="1">
                    <a:off x="1990" y="307"/>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5" name="Line 420">
                    <a:extLst>
                      <a:ext uri="{FF2B5EF4-FFF2-40B4-BE49-F238E27FC236}">
                        <a16:creationId xmlns:a16="http://schemas.microsoft.com/office/drawing/2014/main" id="{9B152BFB-8AFF-920E-A510-6FC8E4A3B467}"/>
                      </a:ext>
                    </a:extLst>
                  </p:cNvPr>
                  <p:cNvSpPr>
                    <a:spLocks noChangeShapeType="1"/>
                  </p:cNvSpPr>
                  <p:nvPr/>
                </p:nvSpPr>
                <p:spPr bwMode="auto">
                  <a:xfrm flipH="1" flipV="1">
                    <a:off x="985" y="113"/>
                    <a:ext cx="1005" cy="2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Line 419">
                    <a:extLst>
                      <a:ext uri="{FF2B5EF4-FFF2-40B4-BE49-F238E27FC236}">
                        <a16:creationId xmlns:a16="http://schemas.microsoft.com/office/drawing/2014/main" id="{7059DAB5-A62B-F353-BDE5-80768FB2B36E}"/>
                      </a:ext>
                    </a:extLst>
                  </p:cNvPr>
                  <p:cNvSpPr>
                    <a:spLocks noChangeShapeType="1"/>
                  </p:cNvSpPr>
                  <p:nvPr/>
                </p:nvSpPr>
                <p:spPr bwMode="auto">
                  <a:xfrm flipH="1" flipV="1">
                    <a:off x="-4"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95" name="Group 397">
                  <a:extLst>
                    <a:ext uri="{FF2B5EF4-FFF2-40B4-BE49-F238E27FC236}">
                      <a16:creationId xmlns:a16="http://schemas.microsoft.com/office/drawing/2014/main" id="{51D85E4E-0965-73C0-9829-51EE66425C3B}"/>
                    </a:ext>
                  </a:extLst>
                </p:cNvPr>
                <p:cNvGrpSpPr>
                  <a:grpSpLocks/>
                </p:cNvGrpSpPr>
                <p:nvPr/>
              </p:nvGrpSpPr>
              <p:grpSpPr bwMode="auto">
                <a:xfrm flipV="1">
                  <a:off x="5957" y="2250"/>
                  <a:ext cx="1134" cy="1135"/>
                  <a:chOff x="-64" y="0"/>
                  <a:chExt cx="20064" cy="19963"/>
                </a:xfrm>
              </p:grpSpPr>
              <p:sp>
                <p:nvSpPr>
                  <p:cNvPr id="417" name="Line 417">
                    <a:extLst>
                      <a:ext uri="{FF2B5EF4-FFF2-40B4-BE49-F238E27FC236}">
                        <a16:creationId xmlns:a16="http://schemas.microsoft.com/office/drawing/2014/main" id="{6952F77B-1F7A-7E03-7C17-11027568A65D}"/>
                      </a:ext>
                    </a:extLst>
                  </p:cNvPr>
                  <p:cNvSpPr>
                    <a:spLocks noChangeShapeType="1"/>
                  </p:cNvSpPr>
                  <p:nvPr/>
                </p:nvSpPr>
                <p:spPr bwMode="auto">
                  <a:xfrm flipV="1">
                    <a:off x="18992" y="0"/>
                    <a:ext cx="1008" cy="135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416">
                    <a:extLst>
                      <a:ext uri="{FF2B5EF4-FFF2-40B4-BE49-F238E27FC236}">
                        <a16:creationId xmlns:a16="http://schemas.microsoft.com/office/drawing/2014/main" id="{9AEDAF56-8D99-CD36-F1B8-497E27125A64}"/>
                      </a:ext>
                    </a:extLst>
                  </p:cNvPr>
                  <p:cNvSpPr>
                    <a:spLocks noChangeShapeType="1"/>
                  </p:cNvSpPr>
                  <p:nvPr/>
                </p:nvSpPr>
                <p:spPr bwMode="auto">
                  <a:xfrm flipH="1">
                    <a:off x="16992" y="3098"/>
                    <a:ext cx="1008" cy="147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Line 415">
                    <a:extLst>
                      <a:ext uri="{FF2B5EF4-FFF2-40B4-BE49-F238E27FC236}">
                        <a16:creationId xmlns:a16="http://schemas.microsoft.com/office/drawing/2014/main" id="{549C8173-C386-38CD-0218-0D6BA5C039AD}"/>
                      </a:ext>
                    </a:extLst>
                  </p:cNvPr>
                  <p:cNvSpPr>
                    <a:spLocks noChangeShapeType="1"/>
                  </p:cNvSpPr>
                  <p:nvPr/>
                </p:nvSpPr>
                <p:spPr bwMode="auto">
                  <a:xfrm flipH="1">
                    <a:off x="17984" y="1601"/>
                    <a:ext cx="1008"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0" name="Line 414">
                    <a:extLst>
                      <a:ext uri="{FF2B5EF4-FFF2-40B4-BE49-F238E27FC236}">
                        <a16:creationId xmlns:a16="http://schemas.microsoft.com/office/drawing/2014/main" id="{72C0D0BD-032C-4759-0D9D-A8C366DED231}"/>
                      </a:ext>
                    </a:extLst>
                  </p:cNvPr>
                  <p:cNvSpPr>
                    <a:spLocks noChangeShapeType="1"/>
                  </p:cNvSpPr>
                  <p:nvPr/>
                </p:nvSpPr>
                <p:spPr bwMode="auto">
                  <a:xfrm flipH="1">
                    <a:off x="15984" y="4681"/>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413">
                    <a:extLst>
                      <a:ext uri="{FF2B5EF4-FFF2-40B4-BE49-F238E27FC236}">
                        <a16:creationId xmlns:a16="http://schemas.microsoft.com/office/drawing/2014/main" id="{D7FD8FD9-945C-3D6B-183B-968647C75D86}"/>
                      </a:ext>
                    </a:extLst>
                  </p:cNvPr>
                  <p:cNvSpPr>
                    <a:spLocks noChangeShapeType="1"/>
                  </p:cNvSpPr>
                  <p:nvPr/>
                </p:nvSpPr>
                <p:spPr bwMode="auto">
                  <a:xfrm flipH="1">
                    <a:off x="14976" y="6194"/>
                    <a:ext cx="1008" cy="138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412">
                    <a:extLst>
                      <a:ext uri="{FF2B5EF4-FFF2-40B4-BE49-F238E27FC236}">
                        <a16:creationId xmlns:a16="http://schemas.microsoft.com/office/drawing/2014/main" id="{C610D39B-2681-5C60-F6C6-8685B581D38D}"/>
                      </a:ext>
                    </a:extLst>
                  </p:cNvPr>
                  <p:cNvSpPr>
                    <a:spLocks noChangeShapeType="1"/>
                  </p:cNvSpPr>
                  <p:nvPr/>
                </p:nvSpPr>
                <p:spPr bwMode="auto">
                  <a:xfrm flipH="1">
                    <a:off x="13968" y="7583"/>
                    <a:ext cx="1008" cy="149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Line 411">
                    <a:extLst>
                      <a:ext uri="{FF2B5EF4-FFF2-40B4-BE49-F238E27FC236}">
                        <a16:creationId xmlns:a16="http://schemas.microsoft.com/office/drawing/2014/main" id="{C182D39F-45FA-0E34-302C-3D1240304565}"/>
                      </a:ext>
                    </a:extLst>
                  </p:cNvPr>
                  <p:cNvSpPr>
                    <a:spLocks noChangeShapeType="1"/>
                  </p:cNvSpPr>
                  <p:nvPr/>
                </p:nvSpPr>
                <p:spPr bwMode="auto">
                  <a:xfrm flipH="1">
                    <a:off x="12976" y="9078"/>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Line 410">
                    <a:extLst>
                      <a:ext uri="{FF2B5EF4-FFF2-40B4-BE49-F238E27FC236}">
                        <a16:creationId xmlns:a16="http://schemas.microsoft.com/office/drawing/2014/main" id="{9F076BA7-C92F-A909-7C87-A881C5CE310D}"/>
                      </a:ext>
                    </a:extLst>
                  </p:cNvPr>
                  <p:cNvSpPr>
                    <a:spLocks noChangeShapeType="1"/>
                  </p:cNvSpPr>
                  <p:nvPr/>
                </p:nvSpPr>
                <p:spPr bwMode="auto">
                  <a:xfrm flipH="1">
                    <a:off x="11968" y="10379"/>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409">
                    <a:extLst>
                      <a:ext uri="{FF2B5EF4-FFF2-40B4-BE49-F238E27FC236}">
                        <a16:creationId xmlns:a16="http://schemas.microsoft.com/office/drawing/2014/main" id="{EBA7E2AC-000B-C5CA-D533-396321E0B2D5}"/>
                      </a:ext>
                    </a:extLst>
                  </p:cNvPr>
                  <p:cNvSpPr>
                    <a:spLocks noChangeShapeType="1"/>
                  </p:cNvSpPr>
                  <p:nvPr/>
                </p:nvSpPr>
                <p:spPr bwMode="auto">
                  <a:xfrm flipH="1">
                    <a:off x="10960" y="11662"/>
                    <a:ext cx="1008" cy="13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408">
                    <a:extLst>
                      <a:ext uri="{FF2B5EF4-FFF2-40B4-BE49-F238E27FC236}">
                        <a16:creationId xmlns:a16="http://schemas.microsoft.com/office/drawing/2014/main" id="{CDABC1D3-6E51-DE35-1B64-21717B4645BB}"/>
                      </a:ext>
                    </a:extLst>
                  </p:cNvPr>
                  <p:cNvSpPr>
                    <a:spLocks noChangeShapeType="1"/>
                  </p:cNvSpPr>
                  <p:nvPr/>
                </p:nvSpPr>
                <p:spPr bwMode="auto">
                  <a:xfrm flipH="1">
                    <a:off x="9968" y="12963"/>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Line 407">
                    <a:extLst>
                      <a:ext uri="{FF2B5EF4-FFF2-40B4-BE49-F238E27FC236}">
                        <a16:creationId xmlns:a16="http://schemas.microsoft.com/office/drawing/2014/main" id="{47DFF145-583E-D697-C14A-48EF6DFE4662}"/>
                      </a:ext>
                    </a:extLst>
                  </p:cNvPr>
                  <p:cNvSpPr>
                    <a:spLocks noChangeShapeType="1"/>
                  </p:cNvSpPr>
                  <p:nvPr/>
                </p:nvSpPr>
                <p:spPr bwMode="auto">
                  <a:xfrm flipH="1">
                    <a:off x="8960" y="14054"/>
                    <a:ext cx="1008" cy="10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8" name="Line 406">
                    <a:extLst>
                      <a:ext uri="{FF2B5EF4-FFF2-40B4-BE49-F238E27FC236}">
                        <a16:creationId xmlns:a16="http://schemas.microsoft.com/office/drawing/2014/main" id="{02FF84AE-B43E-095A-0D39-7CFCDB9F2AB0}"/>
                      </a:ext>
                    </a:extLst>
                  </p:cNvPr>
                  <p:cNvSpPr>
                    <a:spLocks noChangeShapeType="1"/>
                  </p:cNvSpPr>
                  <p:nvPr/>
                </p:nvSpPr>
                <p:spPr bwMode="auto">
                  <a:xfrm flipV="1">
                    <a:off x="7968" y="15163"/>
                    <a:ext cx="992" cy="100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405">
                    <a:extLst>
                      <a:ext uri="{FF2B5EF4-FFF2-40B4-BE49-F238E27FC236}">
                        <a16:creationId xmlns:a16="http://schemas.microsoft.com/office/drawing/2014/main" id="{530AE680-4DDB-5DCA-0A13-8EF30F090955}"/>
                      </a:ext>
                    </a:extLst>
                  </p:cNvPr>
                  <p:cNvSpPr>
                    <a:spLocks noChangeShapeType="1"/>
                  </p:cNvSpPr>
                  <p:nvPr/>
                </p:nvSpPr>
                <p:spPr bwMode="auto">
                  <a:xfrm flipH="1">
                    <a:off x="6960" y="16164"/>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404">
                    <a:extLst>
                      <a:ext uri="{FF2B5EF4-FFF2-40B4-BE49-F238E27FC236}">
                        <a16:creationId xmlns:a16="http://schemas.microsoft.com/office/drawing/2014/main" id="{0C3057AB-B1D4-C2AA-61C7-74D9DB9BDE85}"/>
                      </a:ext>
                    </a:extLst>
                  </p:cNvPr>
                  <p:cNvSpPr>
                    <a:spLocks noChangeShapeType="1"/>
                  </p:cNvSpPr>
                  <p:nvPr/>
                </p:nvSpPr>
                <p:spPr bwMode="auto">
                  <a:xfrm flipH="1">
                    <a:off x="5952" y="16955"/>
                    <a:ext cx="1008" cy="809"/>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Line 403">
                    <a:extLst>
                      <a:ext uri="{FF2B5EF4-FFF2-40B4-BE49-F238E27FC236}">
                        <a16:creationId xmlns:a16="http://schemas.microsoft.com/office/drawing/2014/main" id="{EEE7038C-9760-5BA0-F304-D0955E7295CA}"/>
                      </a:ext>
                    </a:extLst>
                  </p:cNvPr>
                  <p:cNvSpPr>
                    <a:spLocks noChangeShapeType="1"/>
                  </p:cNvSpPr>
                  <p:nvPr/>
                </p:nvSpPr>
                <p:spPr bwMode="auto">
                  <a:xfrm flipH="1">
                    <a:off x="4944" y="17746"/>
                    <a:ext cx="1008" cy="72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Line 402">
                    <a:extLst>
                      <a:ext uri="{FF2B5EF4-FFF2-40B4-BE49-F238E27FC236}">
                        <a16:creationId xmlns:a16="http://schemas.microsoft.com/office/drawing/2014/main" id="{C6966C33-AC59-9124-CB66-3843087224E6}"/>
                      </a:ext>
                    </a:extLst>
                  </p:cNvPr>
                  <p:cNvSpPr>
                    <a:spLocks noChangeShapeType="1"/>
                  </p:cNvSpPr>
                  <p:nvPr/>
                </p:nvSpPr>
                <p:spPr bwMode="auto">
                  <a:xfrm flipH="1">
                    <a:off x="3936" y="18449"/>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401">
                    <a:extLst>
                      <a:ext uri="{FF2B5EF4-FFF2-40B4-BE49-F238E27FC236}">
                        <a16:creationId xmlns:a16="http://schemas.microsoft.com/office/drawing/2014/main" id="{251A080F-7370-430D-96A7-01E2F0E9C315}"/>
                      </a:ext>
                    </a:extLst>
                  </p:cNvPr>
                  <p:cNvSpPr>
                    <a:spLocks noChangeShapeType="1"/>
                  </p:cNvSpPr>
                  <p:nvPr/>
                </p:nvSpPr>
                <p:spPr bwMode="auto">
                  <a:xfrm flipH="1">
                    <a:off x="2944" y="18941"/>
                    <a:ext cx="1008"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400">
                    <a:extLst>
                      <a:ext uri="{FF2B5EF4-FFF2-40B4-BE49-F238E27FC236}">
                        <a16:creationId xmlns:a16="http://schemas.microsoft.com/office/drawing/2014/main" id="{BD1C5DEB-5481-E285-61AC-6C77F37BE3F3}"/>
                      </a:ext>
                    </a:extLst>
                  </p:cNvPr>
                  <p:cNvSpPr>
                    <a:spLocks noChangeShapeType="1"/>
                  </p:cNvSpPr>
                  <p:nvPr/>
                </p:nvSpPr>
                <p:spPr bwMode="auto">
                  <a:xfrm flipH="1">
                    <a:off x="1936" y="19451"/>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Line 399">
                    <a:extLst>
                      <a:ext uri="{FF2B5EF4-FFF2-40B4-BE49-F238E27FC236}">
                        <a16:creationId xmlns:a16="http://schemas.microsoft.com/office/drawing/2014/main" id="{7E3872FA-AF56-601C-FE76-DD34BBB2ED44}"/>
                      </a:ext>
                    </a:extLst>
                  </p:cNvPr>
                  <p:cNvSpPr>
                    <a:spLocks noChangeShapeType="1"/>
                  </p:cNvSpPr>
                  <p:nvPr/>
                </p:nvSpPr>
                <p:spPr bwMode="auto">
                  <a:xfrm flipH="1">
                    <a:off x="928" y="19645"/>
                    <a:ext cx="1008"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6" name="Line 398">
                    <a:extLst>
                      <a:ext uri="{FF2B5EF4-FFF2-40B4-BE49-F238E27FC236}">
                        <a16:creationId xmlns:a16="http://schemas.microsoft.com/office/drawing/2014/main" id="{86C305BC-E8C2-A63D-343C-CA3BFD129967}"/>
                      </a:ext>
                    </a:extLst>
                  </p:cNvPr>
                  <p:cNvSpPr>
                    <a:spLocks noChangeShapeType="1"/>
                  </p:cNvSpPr>
                  <p:nvPr/>
                </p:nvSpPr>
                <p:spPr bwMode="auto">
                  <a:xfrm flipH="1">
                    <a:off x="-64" y="19839"/>
                    <a:ext cx="1008"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96" name="Group 376">
                  <a:extLst>
                    <a:ext uri="{FF2B5EF4-FFF2-40B4-BE49-F238E27FC236}">
                      <a16:creationId xmlns:a16="http://schemas.microsoft.com/office/drawing/2014/main" id="{B47C353A-353F-59C1-4071-36CE10FF0B7E}"/>
                    </a:ext>
                  </a:extLst>
                </p:cNvPr>
                <p:cNvGrpSpPr>
                  <a:grpSpLocks/>
                </p:cNvGrpSpPr>
                <p:nvPr/>
              </p:nvGrpSpPr>
              <p:grpSpPr bwMode="auto">
                <a:xfrm flipV="1">
                  <a:off x="7079" y="3369"/>
                  <a:ext cx="1134" cy="1135"/>
                  <a:chOff x="0" y="7"/>
                  <a:chExt cx="20004" cy="19993"/>
                </a:xfrm>
              </p:grpSpPr>
              <p:sp>
                <p:nvSpPr>
                  <p:cNvPr id="397" name="Line 396">
                    <a:extLst>
                      <a:ext uri="{FF2B5EF4-FFF2-40B4-BE49-F238E27FC236}">
                        <a16:creationId xmlns:a16="http://schemas.microsoft.com/office/drawing/2014/main" id="{73B91BB2-BD81-C32F-2C43-90463951484D}"/>
                      </a:ext>
                    </a:extLst>
                  </p:cNvPr>
                  <p:cNvSpPr>
                    <a:spLocks noChangeShapeType="1"/>
                  </p:cNvSpPr>
                  <p:nvPr/>
                </p:nvSpPr>
                <p:spPr bwMode="auto">
                  <a:xfrm flipH="1">
                    <a:off x="0" y="18643"/>
                    <a:ext cx="1005" cy="135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395">
                    <a:extLst>
                      <a:ext uri="{FF2B5EF4-FFF2-40B4-BE49-F238E27FC236}">
                        <a16:creationId xmlns:a16="http://schemas.microsoft.com/office/drawing/2014/main" id="{1336AA2C-2C30-8E39-B120-E5066A687740}"/>
                      </a:ext>
                    </a:extLst>
                  </p:cNvPr>
                  <p:cNvSpPr>
                    <a:spLocks noChangeShapeType="1"/>
                  </p:cNvSpPr>
                  <p:nvPr/>
                </p:nvSpPr>
                <p:spPr bwMode="auto">
                  <a:xfrm flipV="1">
                    <a:off x="1994" y="15419"/>
                    <a:ext cx="1005" cy="148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Line 394">
                    <a:extLst>
                      <a:ext uri="{FF2B5EF4-FFF2-40B4-BE49-F238E27FC236}">
                        <a16:creationId xmlns:a16="http://schemas.microsoft.com/office/drawing/2014/main" id="{C19EAA52-E4E9-C7A3-BB83-BB720FF96BB7}"/>
                      </a:ext>
                    </a:extLst>
                  </p:cNvPr>
                  <p:cNvSpPr>
                    <a:spLocks noChangeShapeType="1"/>
                  </p:cNvSpPr>
                  <p:nvPr/>
                </p:nvSpPr>
                <p:spPr bwMode="auto">
                  <a:xfrm flipV="1">
                    <a:off x="1005" y="16970"/>
                    <a:ext cx="1005" cy="1425"/>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Line 393">
                    <a:extLst>
                      <a:ext uri="{FF2B5EF4-FFF2-40B4-BE49-F238E27FC236}">
                        <a16:creationId xmlns:a16="http://schemas.microsoft.com/office/drawing/2014/main" id="{8A5EE217-5302-079F-84C4-0229077A02AE}"/>
                      </a:ext>
                    </a:extLst>
                  </p:cNvPr>
                  <p:cNvSpPr>
                    <a:spLocks noChangeShapeType="1"/>
                  </p:cNvSpPr>
                  <p:nvPr/>
                </p:nvSpPr>
                <p:spPr bwMode="auto">
                  <a:xfrm flipV="1">
                    <a:off x="2999" y="13816"/>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Line 392">
                    <a:extLst>
                      <a:ext uri="{FF2B5EF4-FFF2-40B4-BE49-F238E27FC236}">
                        <a16:creationId xmlns:a16="http://schemas.microsoft.com/office/drawing/2014/main" id="{B03CE5E6-3FCC-A883-9CDC-114BBEA6E65D}"/>
                      </a:ext>
                    </a:extLst>
                  </p:cNvPr>
                  <p:cNvSpPr>
                    <a:spLocks noChangeShapeType="1"/>
                  </p:cNvSpPr>
                  <p:nvPr/>
                </p:nvSpPr>
                <p:spPr bwMode="auto">
                  <a:xfrm flipV="1">
                    <a:off x="4004" y="12407"/>
                    <a:ext cx="1005" cy="139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391">
                    <a:extLst>
                      <a:ext uri="{FF2B5EF4-FFF2-40B4-BE49-F238E27FC236}">
                        <a16:creationId xmlns:a16="http://schemas.microsoft.com/office/drawing/2014/main" id="{A06837CD-0289-329C-F9A0-2577A812D827}"/>
                      </a:ext>
                    </a:extLst>
                  </p:cNvPr>
                  <p:cNvSpPr>
                    <a:spLocks noChangeShapeType="1"/>
                  </p:cNvSpPr>
                  <p:nvPr/>
                </p:nvSpPr>
                <p:spPr bwMode="auto">
                  <a:xfrm flipV="1">
                    <a:off x="5009" y="10910"/>
                    <a:ext cx="1005" cy="1497"/>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Line 390">
                    <a:extLst>
                      <a:ext uri="{FF2B5EF4-FFF2-40B4-BE49-F238E27FC236}">
                        <a16:creationId xmlns:a16="http://schemas.microsoft.com/office/drawing/2014/main" id="{28D5FB9B-5FB5-FBA8-A94D-D6ACAF9F706D}"/>
                      </a:ext>
                    </a:extLst>
                  </p:cNvPr>
                  <p:cNvSpPr>
                    <a:spLocks noChangeShapeType="1"/>
                  </p:cNvSpPr>
                  <p:nvPr/>
                </p:nvSpPr>
                <p:spPr bwMode="auto">
                  <a:xfrm flipV="1">
                    <a:off x="5998" y="9607"/>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4" name="Line 389">
                    <a:extLst>
                      <a:ext uri="{FF2B5EF4-FFF2-40B4-BE49-F238E27FC236}">
                        <a16:creationId xmlns:a16="http://schemas.microsoft.com/office/drawing/2014/main" id="{AD903DE9-27A5-5691-8373-F4D4A6C5EB36}"/>
                      </a:ext>
                    </a:extLst>
                  </p:cNvPr>
                  <p:cNvSpPr>
                    <a:spLocks noChangeShapeType="1"/>
                  </p:cNvSpPr>
                  <p:nvPr/>
                </p:nvSpPr>
                <p:spPr bwMode="auto">
                  <a:xfrm flipV="1">
                    <a:off x="7003" y="8304"/>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388">
                    <a:extLst>
                      <a:ext uri="{FF2B5EF4-FFF2-40B4-BE49-F238E27FC236}">
                        <a16:creationId xmlns:a16="http://schemas.microsoft.com/office/drawing/2014/main" id="{6CB7AE29-CF96-F147-E61E-73F965005998}"/>
                      </a:ext>
                    </a:extLst>
                  </p:cNvPr>
                  <p:cNvSpPr>
                    <a:spLocks noChangeShapeType="1"/>
                  </p:cNvSpPr>
                  <p:nvPr/>
                </p:nvSpPr>
                <p:spPr bwMode="auto">
                  <a:xfrm flipV="1">
                    <a:off x="8008" y="7019"/>
                    <a:ext cx="1005" cy="13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387">
                    <a:extLst>
                      <a:ext uri="{FF2B5EF4-FFF2-40B4-BE49-F238E27FC236}">
                        <a16:creationId xmlns:a16="http://schemas.microsoft.com/office/drawing/2014/main" id="{93BB48CF-F88C-D36B-4165-461A6D3BAE41}"/>
                      </a:ext>
                    </a:extLst>
                  </p:cNvPr>
                  <p:cNvSpPr>
                    <a:spLocks noChangeShapeType="1"/>
                  </p:cNvSpPr>
                  <p:nvPr/>
                </p:nvSpPr>
                <p:spPr bwMode="auto">
                  <a:xfrm flipV="1">
                    <a:off x="8997" y="5926"/>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Line 386">
                    <a:extLst>
                      <a:ext uri="{FF2B5EF4-FFF2-40B4-BE49-F238E27FC236}">
                        <a16:creationId xmlns:a16="http://schemas.microsoft.com/office/drawing/2014/main" id="{D9E484C4-F3BA-73B8-C801-CD41B148E0A2}"/>
                      </a:ext>
                    </a:extLst>
                  </p:cNvPr>
                  <p:cNvSpPr>
                    <a:spLocks noChangeShapeType="1"/>
                  </p:cNvSpPr>
                  <p:nvPr/>
                </p:nvSpPr>
                <p:spPr bwMode="auto">
                  <a:xfrm flipV="1">
                    <a:off x="10002" y="4833"/>
                    <a:ext cx="1005" cy="109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Line 385">
                    <a:extLst>
                      <a:ext uri="{FF2B5EF4-FFF2-40B4-BE49-F238E27FC236}">
                        <a16:creationId xmlns:a16="http://schemas.microsoft.com/office/drawing/2014/main" id="{173F70FA-CAFB-D0F1-C42F-151F2FA573B9}"/>
                      </a:ext>
                    </a:extLst>
                  </p:cNvPr>
                  <p:cNvSpPr>
                    <a:spLocks noChangeShapeType="1"/>
                  </p:cNvSpPr>
                  <p:nvPr/>
                </p:nvSpPr>
                <p:spPr bwMode="auto">
                  <a:xfrm flipH="1">
                    <a:off x="11007" y="3812"/>
                    <a:ext cx="989" cy="100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384">
                    <a:extLst>
                      <a:ext uri="{FF2B5EF4-FFF2-40B4-BE49-F238E27FC236}">
                        <a16:creationId xmlns:a16="http://schemas.microsoft.com/office/drawing/2014/main" id="{99D1CB45-E602-6188-E329-F9B3E01CF21E}"/>
                      </a:ext>
                    </a:extLst>
                  </p:cNvPr>
                  <p:cNvSpPr>
                    <a:spLocks noChangeShapeType="1"/>
                  </p:cNvSpPr>
                  <p:nvPr/>
                </p:nvSpPr>
                <p:spPr bwMode="auto">
                  <a:xfrm flipV="1">
                    <a:off x="11996" y="3001"/>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383">
                    <a:extLst>
                      <a:ext uri="{FF2B5EF4-FFF2-40B4-BE49-F238E27FC236}">
                        <a16:creationId xmlns:a16="http://schemas.microsoft.com/office/drawing/2014/main" id="{2843A9E7-ACA5-7ADB-E743-3DCCE9138121}"/>
                      </a:ext>
                    </a:extLst>
                  </p:cNvPr>
                  <p:cNvSpPr>
                    <a:spLocks noChangeShapeType="1"/>
                  </p:cNvSpPr>
                  <p:nvPr/>
                </p:nvSpPr>
                <p:spPr bwMode="auto">
                  <a:xfrm flipV="1">
                    <a:off x="13001" y="2208"/>
                    <a:ext cx="1005" cy="811"/>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Line 382">
                    <a:extLst>
                      <a:ext uri="{FF2B5EF4-FFF2-40B4-BE49-F238E27FC236}">
                        <a16:creationId xmlns:a16="http://schemas.microsoft.com/office/drawing/2014/main" id="{EB2CD8F6-CDE7-BE43-0E6F-BBF91C318302}"/>
                      </a:ext>
                    </a:extLst>
                  </p:cNvPr>
                  <p:cNvSpPr>
                    <a:spLocks noChangeShapeType="1"/>
                  </p:cNvSpPr>
                  <p:nvPr/>
                </p:nvSpPr>
                <p:spPr bwMode="auto">
                  <a:xfrm flipV="1">
                    <a:off x="14006" y="1503"/>
                    <a:ext cx="1005" cy="723"/>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2" name="Line 381">
                    <a:extLst>
                      <a:ext uri="{FF2B5EF4-FFF2-40B4-BE49-F238E27FC236}">
                        <a16:creationId xmlns:a16="http://schemas.microsoft.com/office/drawing/2014/main" id="{EA147F41-E1A9-2099-CCD8-AFDB7E47A919}"/>
                      </a:ext>
                    </a:extLst>
                  </p:cNvPr>
                  <p:cNvSpPr>
                    <a:spLocks noChangeShapeType="1"/>
                  </p:cNvSpPr>
                  <p:nvPr/>
                </p:nvSpPr>
                <p:spPr bwMode="auto">
                  <a:xfrm flipV="1">
                    <a:off x="15011" y="1011"/>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380">
                    <a:extLst>
                      <a:ext uri="{FF2B5EF4-FFF2-40B4-BE49-F238E27FC236}">
                        <a16:creationId xmlns:a16="http://schemas.microsoft.com/office/drawing/2014/main" id="{F98C2CD3-0F8F-5B56-5543-4E44B507DC25}"/>
                      </a:ext>
                    </a:extLst>
                  </p:cNvPr>
                  <p:cNvSpPr>
                    <a:spLocks noChangeShapeType="1"/>
                  </p:cNvSpPr>
                  <p:nvPr/>
                </p:nvSpPr>
                <p:spPr bwMode="auto">
                  <a:xfrm flipV="1">
                    <a:off x="16000" y="519"/>
                    <a:ext cx="1005" cy="510"/>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379">
                    <a:extLst>
                      <a:ext uri="{FF2B5EF4-FFF2-40B4-BE49-F238E27FC236}">
                        <a16:creationId xmlns:a16="http://schemas.microsoft.com/office/drawing/2014/main" id="{0862AC0E-0976-1DE0-E824-545F7F133C1F}"/>
                      </a:ext>
                    </a:extLst>
                  </p:cNvPr>
                  <p:cNvSpPr>
                    <a:spLocks noChangeShapeType="1"/>
                  </p:cNvSpPr>
                  <p:nvPr/>
                </p:nvSpPr>
                <p:spPr bwMode="auto">
                  <a:xfrm flipV="1">
                    <a:off x="17005" y="307"/>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Line 378">
                    <a:extLst>
                      <a:ext uri="{FF2B5EF4-FFF2-40B4-BE49-F238E27FC236}">
                        <a16:creationId xmlns:a16="http://schemas.microsoft.com/office/drawing/2014/main" id="{C58B6AE4-C970-C198-21B9-AAC220F7E273}"/>
                      </a:ext>
                    </a:extLst>
                  </p:cNvPr>
                  <p:cNvSpPr>
                    <a:spLocks noChangeShapeType="1"/>
                  </p:cNvSpPr>
                  <p:nvPr/>
                </p:nvSpPr>
                <p:spPr bwMode="auto">
                  <a:xfrm flipV="1">
                    <a:off x="18010" y="113"/>
                    <a:ext cx="1005" cy="212"/>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Line 377">
                    <a:extLst>
                      <a:ext uri="{FF2B5EF4-FFF2-40B4-BE49-F238E27FC236}">
                        <a16:creationId xmlns:a16="http://schemas.microsoft.com/office/drawing/2014/main" id="{BA5B7740-3A9A-B98B-2752-F47A719CA887}"/>
                      </a:ext>
                    </a:extLst>
                  </p:cNvPr>
                  <p:cNvSpPr>
                    <a:spLocks noChangeShapeType="1"/>
                  </p:cNvSpPr>
                  <p:nvPr/>
                </p:nvSpPr>
                <p:spPr bwMode="auto">
                  <a:xfrm flipV="1">
                    <a:off x="18999" y="7"/>
                    <a:ext cx="1005" cy="124"/>
                  </a:xfrm>
                  <a:prstGeom prst="line">
                    <a:avLst/>
                  </a:prstGeom>
                  <a:noFill/>
                  <a:ln w="19050">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89" name="Line 374">
                <a:extLst>
                  <a:ext uri="{FF2B5EF4-FFF2-40B4-BE49-F238E27FC236}">
                    <a16:creationId xmlns:a16="http://schemas.microsoft.com/office/drawing/2014/main" id="{5466EBF4-B72B-194A-CB67-6E40190B500E}"/>
                  </a:ext>
                </a:extLst>
              </p:cNvPr>
              <p:cNvSpPr>
                <a:spLocks noChangeShapeType="1"/>
              </p:cNvSpPr>
              <p:nvPr/>
            </p:nvSpPr>
            <p:spPr bwMode="auto">
              <a:xfrm>
                <a:off x="2101" y="5293"/>
                <a:ext cx="79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Line 373">
                <a:extLst>
                  <a:ext uri="{FF2B5EF4-FFF2-40B4-BE49-F238E27FC236}">
                    <a16:creationId xmlns:a16="http://schemas.microsoft.com/office/drawing/2014/main" id="{2CBE6AC4-6A64-2B98-7528-96FD059D7AA6}"/>
                  </a:ext>
                </a:extLst>
              </p:cNvPr>
              <p:cNvSpPr>
                <a:spLocks noChangeShapeType="1"/>
              </p:cNvSpPr>
              <p:nvPr/>
            </p:nvSpPr>
            <p:spPr bwMode="auto">
              <a:xfrm>
                <a:off x="4039" y="5293"/>
                <a:ext cx="239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1" name="Line 372">
                <a:extLst>
                  <a:ext uri="{FF2B5EF4-FFF2-40B4-BE49-F238E27FC236}">
                    <a16:creationId xmlns:a16="http://schemas.microsoft.com/office/drawing/2014/main" id="{4E0C94D3-EB78-DB48-77F5-8508A182A4AA}"/>
                  </a:ext>
                </a:extLst>
              </p:cNvPr>
              <p:cNvSpPr>
                <a:spLocks noChangeShapeType="1"/>
              </p:cNvSpPr>
              <p:nvPr/>
            </p:nvSpPr>
            <p:spPr bwMode="auto">
              <a:xfrm flipH="1">
                <a:off x="2101" y="6091"/>
                <a:ext cx="250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Line 371">
                <a:extLst>
                  <a:ext uri="{FF2B5EF4-FFF2-40B4-BE49-F238E27FC236}">
                    <a16:creationId xmlns:a16="http://schemas.microsoft.com/office/drawing/2014/main" id="{698B86F4-E4DC-99D6-9E68-D786D6BCCE8B}"/>
                  </a:ext>
                </a:extLst>
              </p:cNvPr>
              <p:cNvSpPr>
                <a:spLocks noChangeShapeType="1"/>
              </p:cNvSpPr>
              <p:nvPr/>
            </p:nvSpPr>
            <p:spPr bwMode="auto">
              <a:xfrm>
                <a:off x="5749" y="6091"/>
                <a:ext cx="68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62" name="Line 369">
              <a:extLst>
                <a:ext uri="{FF2B5EF4-FFF2-40B4-BE49-F238E27FC236}">
                  <a16:creationId xmlns:a16="http://schemas.microsoft.com/office/drawing/2014/main" id="{E0BC43EB-9C2C-1F8B-8A4A-F46E1FCE165C}"/>
                </a:ext>
              </a:extLst>
            </p:cNvPr>
            <p:cNvSpPr>
              <a:spLocks noChangeShapeType="1"/>
            </p:cNvSpPr>
            <p:nvPr/>
          </p:nvSpPr>
          <p:spPr bwMode="auto">
            <a:xfrm>
              <a:off x="3785" y="12734"/>
              <a:ext cx="0" cy="4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368">
              <a:extLst>
                <a:ext uri="{FF2B5EF4-FFF2-40B4-BE49-F238E27FC236}">
                  <a16:creationId xmlns:a16="http://schemas.microsoft.com/office/drawing/2014/main" id="{E86DB93F-DEDB-4F9C-3833-9C5CDF1ABEF4}"/>
                </a:ext>
              </a:extLst>
            </p:cNvPr>
            <p:cNvSpPr>
              <a:spLocks noChangeShapeType="1"/>
            </p:cNvSpPr>
            <p:nvPr/>
          </p:nvSpPr>
          <p:spPr bwMode="auto">
            <a:xfrm>
              <a:off x="5153" y="13532"/>
              <a:ext cx="0" cy="4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367">
              <a:extLst>
                <a:ext uri="{FF2B5EF4-FFF2-40B4-BE49-F238E27FC236}">
                  <a16:creationId xmlns:a16="http://schemas.microsoft.com/office/drawing/2014/main" id="{2591AEFD-8821-5D10-5A1C-652E2FDF6138}"/>
                </a:ext>
              </a:extLst>
            </p:cNvPr>
            <p:cNvSpPr>
              <a:spLocks noChangeShapeType="1"/>
            </p:cNvSpPr>
            <p:nvPr/>
          </p:nvSpPr>
          <p:spPr bwMode="auto">
            <a:xfrm>
              <a:off x="6863" y="14330"/>
              <a:ext cx="0" cy="4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365" name="Objet 364">
              <a:extLst>
                <a:ext uri="{FF2B5EF4-FFF2-40B4-BE49-F238E27FC236}">
                  <a16:creationId xmlns:a16="http://schemas.microsoft.com/office/drawing/2014/main" id="{F7267D16-3248-2747-6E8D-59D080505D04}"/>
                </a:ext>
              </a:extLst>
            </p:cNvPr>
            <p:cNvGraphicFramePr>
              <a:graphicFrameLocks noChangeAspect="1"/>
            </p:cNvGraphicFramePr>
            <p:nvPr/>
          </p:nvGraphicFramePr>
          <p:xfrm>
            <a:off x="3785" y="12051"/>
            <a:ext cx="179" cy="334"/>
          </p:xfrm>
          <a:graphic>
            <a:graphicData uri="http://schemas.openxmlformats.org/presentationml/2006/ole">
              <mc:AlternateContent xmlns:mc="http://schemas.openxmlformats.org/markup-compatibility/2006">
                <mc:Choice xmlns:v="urn:schemas-microsoft-com:vml" Requires="v">
                  <p:oleObj name="Document" r:id="rId10" imgW="111760" imgH="213360" progId="Word.Document.8">
                    <p:embed/>
                  </p:oleObj>
                </mc:Choice>
                <mc:Fallback>
                  <p:oleObj name="Document" r:id="rId10" imgW="111760" imgH="213360" progId="Word.Document.8">
                    <p:embed/>
                    <p:pic>
                      <p:nvPicPr>
                        <p:cNvPr id="0" name="Object 3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5" y="12051"/>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6" name="Objet 365">
              <a:extLst>
                <a:ext uri="{FF2B5EF4-FFF2-40B4-BE49-F238E27FC236}">
                  <a16:creationId xmlns:a16="http://schemas.microsoft.com/office/drawing/2014/main" id="{AF658B70-0665-01DA-BC6C-92403FA8106A}"/>
                </a:ext>
              </a:extLst>
            </p:cNvPr>
            <p:cNvGraphicFramePr>
              <a:graphicFrameLocks noChangeAspect="1"/>
            </p:cNvGraphicFramePr>
            <p:nvPr/>
          </p:nvGraphicFramePr>
          <p:xfrm>
            <a:off x="5029" y="12047"/>
            <a:ext cx="238" cy="334"/>
          </p:xfrm>
          <a:graphic>
            <a:graphicData uri="http://schemas.openxmlformats.org/presentationml/2006/ole">
              <mc:AlternateContent xmlns:mc="http://schemas.openxmlformats.org/markup-compatibility/2006">
                <mc:Choice xmlns:v="urn:schemas-microsoft-com:vml" Requires="v">
                  <p:oleObj name="Document" r:id="rId12" imgW="150725" imgH="211015" progId="Word.Document.8">
                    <p:embed/>
                  </p:oleObj>
                </mc:Choice>
                <mc:Fallback>
                  <p:oleObj name="Document" r:id="rId12" imgW="150725" imgH="211015" progId="Word.Document.8">
                    <p:embed/>
                    <p:pic>
                      <p:nvPicPr>
                        <p:cNvPr id="0" name="Object 3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 y="12047"/>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7" name="Objet 366">
              <a:extLst>
                <a:ext uri="{FF2B5EF4-FFF2-40B4-BE49-F238E27FC236}">
                  <a16:creationId xmlns:a16="http://schemas.microsoft.com/office/drawing/2014/main" id="{37E3AEAC-B8E2-123C-BB68-F818F43D8F3E}"/>
                </a:ext>
              </a:extLst>
            </p:cNvPr>
            <p:cNvGraphicFramePr>
              <a:graphicFrameLocks noChangeAspect="1"/>
            </p:cNvGraphicFramePr>
            <p:nvPr/>
          </p:nvGraphicFramePr>
          <p:xfrm>
            <a:off x="6771" y="12053"/>
            <a:ext cx="179" cy="334"/>
          </p:xfrm>
          <a:graphic>
            <a:graphicData uri="http://schemas.openxmlformats.org/presentationml/2006/ole">
              <mc:AlternateContent xmlns:mc="http://schemas.openxmlformats.org/markup-compatibility/2006">
                <mc:Choice xmlns:v="urn:schemas-microsoft-com:vml" Requires="v">
                  <p:oleObj name="Document" r:id="rId14" imgW="111760" imgH="213360" progId="Word.Document.8">
                    <p:embed/>
                  </p:oleObj>
                </mc:Choice>
                <mc:Fallback>
                  <p:oleObj name="Document" r:id="rId14" imgW="111760" imgH="213360" progId="Word.Document.8">
                    <p:embed/>
                    <p:pic>
                      <p:nvPicPr>
                        <p:cNvPr id="0" name="Object 3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1" y="1205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 name="Objet 367">
              <a:extLst>
                <a:ext uri="{FF2B5EF4-FFF2-40B4-BE49-F238E27FC236}">
                  <a16:creationId xmlns:a16="http://schemas.microsoft.com/office/drawing/2014/main" id="{BF941750-4ECE-2E96-6AD1-6D4B79FA8739}"/>
                </a:ext>
              </a:extLst>
            </p:cNvPr>
            <p:cNvGraphicFramePr>
              <a:graphicFrameLocks noChangeAspect="1"/>
            </p:cNvGraphicFramePr>
            <p:nvPr/>
          </p:nvGraphicFramePr>
          <p:xfrm>
            <a:off x="5046" y="13988"/>
            <a:ext cx="839" cy="335"/>
          </p:xfrm>
          <a:graphic>
            <a:graphicData uri="http://schemas.openxmlformats.org/presentationml/2006/ole">
              <mc:AlternateContent xmlns:mc="http://schemas.openxmlformats.org/markup-compatibility/2006">
                <mc:Choice xmlns:v="urn:schemas-microsoft-com:vml" Requires="v">
                  <p:oleObj name="Document" r:id="rId16" imgW="542611" imgH="211015" progId="Word.Document.8">
                    <p:embed/>
                  </p:oleObj>
                </mc:Choice>
                <mc:Fallback>
                  <p:oleObj name="Document" r:id="rId16" imgW="542611" imgH="211015" progId="Word.Document.8">
                    <p:embed/>
                    <p:pic>
                      <p:nvPicPr>
                        <p:cNvPr id="0" name="Object 3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46" y="13988"/>
                          <a:ext cx="83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 name="Objet 368">
              <a:extLst>
                <a:ext uri="{FF2B5EF4-FFF2-40B4-BE49-F238E27FC236}">
                  <a16:creationId xmlns:a16="http://schemas.microsoft.com/office/drawing/2014/main" id="{87530B06-6DDA-7ACC-5A66-577699789A0B}"/>
                </a:ext>
              </a:extLst>
            </p:cNvPr>
            <p:cNvGraphicFramePr>
              <a:graphicFrameLocks noChangeAspect="1"/>
            </p:cNvGraphicFramePr>
            <p:nvPr/>
          </p:nvGraphicFramePr>
          <p:xfrm>
            <a:off x="6756" y="14786"/>
            <a:ext cx="278" cy="335"/>
          </p:xfrm>
          <a:graphic>
            <a:graphicData uri="http://schemas.openxmlformats.org/presentationml/2006/ole">
              <mc:AlternateContent xmlns:mc="http://schemas.openxmlformats.org/markup-compatibility/2006">
                <mc:Choice xmlns:v="urn:schemas-microsoft-com:vml" Requires="v">
                  <p:oleObj name="Document" r:id="rId18" imgW="180870" imgH="211015" progId="Word.Document.8">
                    <p:embed/>
                  </p:oleObj>
                </mc:Choice>
                <mc:Fallback>
                  <p:oleObj name="Document" r:id="rId18" imgW="180870" imgH="211015" progId="Word.Document.8">
                    <p:embed/>
                    <p:pic>
                      <p:nvPicPr>
                        <p:cNvPr id="0" name="Object 36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56" y="14786"/>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 name="Objet 369">
              <a:extLst>
                <a:ext uri="{FF2B5EF4-FFF2-40B4-BE49-F238E27FC236}">
                  <a16:creationId xmlns:a16="http://schemas.microsoft.com/office/drawing/2014/main" id="{A11DAE19-C5F1-3660-EECE-B205573E0AC8}"/>
                </a:ext>
              </a:extLst>
            </p:cNvPr>
            <p:cNvGraphicFramePr>
              <a:graphicFrameLocks noChangeAspect="1"/>
            </p:cNvGraphicFramePr>
            <p:nvPr/>
          </p:nvGraphicFramePr>
          <p:xfrm>
            <a:off x="3678" y="13190"/>
            <a:ext cx="278" cy="335"/>
          </p:xfrm>
          <a:graphic>
            <a:graphicData uri="http://schemas.openxmlformats.org/presentationml/2006/ole">
              <mc:AlternateContent xmlns:mc="http://schemas.openxmlformats.org/markup-compatibility/2006">
                <mc:Choice xmlns:v="urn:schemas-microsoft-com:vml" Requires="v">
                  <p:oleObj name="Document" r:id="rId20" imgW="180870" imgH="211015" progId="Word.Document.8">
                    <p:embed/>
                  </p:oleObj>
                </mc:Choice>
                <mc:Fallback>
                  <p:oleObj name="Document" r:id="rId20" imgW="180870" imgH="211015" progId="Word.Document.8">
                    <p:embed/>
                    <p:pic>
                      <p:nvPicPr>
                        <p:cNvPr id="0" name="Object 36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78" y="13190"/>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 name="Objet 370">
              <a:extLst>
                <a:ext uri="{FF2B5EF4-FFF2-40B4-BE49-F238E27FC236}">
                  <a16:creationId xmlns:a16="http://schemas.microsoft.com/office/drawing/2014/main" id="{E08E6B73-45CC-8096-215E-438FCB1CA27F}"/>
                </a:ext>
              </a:extLst>
            </p:cNvPr>
            <p:cNvGraphicFramePr>
              <a:graphicFrameLocks noChangeAspect="1"/>
            </p:cNvGraphicFramePr>
            <p:nvPr/>
          </p:nvGraphicFramePr>
          <p:xfrm>
            <a:off x="8516" y="12392"/>
            <a:ext cx="179" cy="336"/>
          </p:xfrm>
          <a:graphic>
            <a:graphicData uri="http://schemas.openxmlformats.org/presentationml/2006/ole">
              <mc:AlternateContent xmlns:mc="http://schemas.openxmlformats.org/markup-compatibility/2006">
                <mc:Choice xmlns:v="urn:schemas-microsoft-com:vml" Requires="v">
                  <p:oleObj name="Document" r:id="rId22" imgW="111760" imgH="213360" progId="Word.Document.8">
                    <p:embed/>
                  </p:oleObj>
                </mc:Choice>
                <mc:Fallback>
                  <p:oleObj name="Document" r:id="rId22" imgW="111760" imgH="213360" progId="Word.Document.8">
                    <p:embed/>
                    <p:pic>
                      <p:nvPicPr>
                        <p:cNvPr id="0" name="Object 36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16" y="12392"/>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 name="Objet 371">
              <a:extLst>
                <a:ext uri="{FF2B5EF4-FFF2-40B4-BE49-F238E27FC236}">
                  <a16:creationId xmlns:a16="http://schemas.microsoft.com/office/drawing/2014/main" id="{8704C1D8-DE45-7317-B816-AEC1F6865E2C}"/>
                </a:ext>
              </a:extLst>
            </p:cNvPr>
            <p:cNvGraphicFramePr>
              <a:graphicFrameLocks noChangeAspect="1"/>
            </p:cNvGraphicFramePr>
            <p:nvPr/>
          </p:nvGraphicFramePr>
          <p:xfrm>
            <a:off x="8516" y="13190"/>
            <a:ext cx="179" cy="336"/>
          </p:xfrm>
          <a:graphic>
            <a:graphicData uri="http://schemas.openxmlformats.org/presentationml/2006/ole">
              <mc:AlternateContent xmlns:mc="http://schemas.openxmlformats.org/markup-compatibility/2006">
                <mc:Choice xmlns:v="urn:schemas-microsoft-com:vml" Requires="v">
                  <p:oleObj name="Document" r:id="rId24" imgW="111760" imgH="213360" progId="Word.Document.8">
                    <p:embed/>
                  </p:oleObj>
                </mc:Choice>
                <mc:Fallback>
                  <p:oleObj name="Document" r:id="rId24" imgW="111760" imgH="213360" progId="Word.Document.8">
                    <p:embed/>
                    <p:pic>
                      <p:nvPicPr>
                        <p:cNvPr id="0" name="Object 3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16" y="13190"/>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 name="Objet 372">
              <a:extLst>
                <a:ext uri="{FF2B5EF4-FFF2-40B4-BE49-F238E27FC236}">
                  <a16:creationId xmlns:a16="http://schemas.microsoft.com/office/drawing/2014/main" id="{0DA3EAE0-F6A2-3D6D-54E6-A93A5E8A3254}"/>
                </a:ext>
              </a:extLst>
            </p:cNvPr>
            <p:cNvGraphicFramePr>
              <a:graphicFrameLocks noChangeAspect="1"/>
            </p:cNvGraphicFramePr>
            <p:nvPr/>
          </p:nvGraphicFramePr>
          <p:xfrm>
            <a:off x="8516" y="13988"/>
            <a:ext cx="179" cy="336"/>
          </p:xfrm>
          <a:graphic>
            <a:graphicData uri="http://schemas.openxmlformats.org/presentationml/2006/ole">
              <mc:AlternateContent xmlns:mc="http://schemas.openxmlformats.org/markup-compatibility/2006">
                <mc:Choice xmlns:v="urn:schemas-microsoft-com:vml" Requires="v">
                  <p:oleObj name="Document" r:id="rId25" imgW="111760" imgH="213360" progId="Word.Document.8">
                    <p:embed/>
                  </p:oleObj>
                </mc:Choice>
                <mc:Fallback>
                  <p:oleObj name="Document" r:id="rId25" imgW="111760" imgH="213360" progId="Word.Document.8">
                    <p:embed/>
                    <p:pic>
                      <p:nvPicPr>
                        <p:cNvPr id="0" name="Object 35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16" y="13988"/>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 name="Objet 373">
              <a:extLst>
                <a:ext uri="{FF2B5EF4-FFF2-40B4-BE49-F238E27FC236}">
                  <a16:creationId xmlns:a16="http://schemas.microsoft.com/office/drawing/2014/main" id="{7DB5D2C2-315D-457F-E722-EA89B5089F5B}"/>
                </a:ext>
              </a:extLst>
            </p:cNvPr>
            <p:cNvGraphicFramePr>
              <a:graphicFrameLocks noChangeAspect="1"/>
            </p:cNvGraphicFramePr>
            <p:nvPr/>
          </p:nvGraphicFramePr>
          <p:xfrm>
            <a:off x="8516" y="14786"/>
            <a:ext cx="179" cy="336"/>
          </p:xfrm>
          <a:graphic>
            <a:graphicData uri="http://schemas.openxmlformats.org/presentationml/2006/ole">
              <mc:AlternateContent xmlns:mc="http://schemas.openxmlformats.org/markup-compatibility/2006">
                <mc:Choice xmlns:v="urn:schemas-microsoft-com:vml" Requires="v">
                  <p:oleObj name="Document" r:id="rId26" imgW="111760" imgH="213360" progId="Word.Document.8">
                    <p:embed/>
                  </p:oleObj>
                </mc:Choice>
                <mc:Fallback>
                  <p:oleObj name="Document" r:id="rId26" imgW="111760" imgH="213360" progId="Word.Document.8">
                    <p:embed/>
                    <p:pic>
                      <p:nvPicPr>
                        <p:cNvPr id="0" name="Object 35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16" y="14786"/>
                          <a:ext cx="179"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 name="Objet 374">
              <a:extLst>
                <a:ext uri="{FF2B5EF4-FFF2-40B4-BE49-F238E27FC236}">
                  <a16:creationId xmlns:a16="http://schemas.microsoft.com/office/drawing/2014/main" id="{F2149D68-5ED9-04FD-24C6-0AAEEF5E768C}"/>
                </a:ext>
              </a:extLst>
            </p:cNvPr>
            <p:cNvGraphicFramePr>
              <a:graphicFrameLocks noChangeAspect="1"/>
            </p:cNvGraphicFramePr>
            <p:nvPr/>
          </p:nvGraphicFramePr>
          <p:xfrm>
            <a:off x="3778" y="12392"/>
            <a:ext cx="179" cy="334"/>
          </p:xfrm>
          <a:graphic>
            <a:graphicData uri="http://schemas.openxmlformats.org/presentationml/2006/ole">
              <mc:AlternateContent xmlns:mc="http://schemas.openxmlformats.org/markup-compatibility/2006">
                <mc:Choice xmlns:v="urn:schemas-microsoft-com:vml" Requires="v">
                  <p:oleObj name="Document" r:id="rId27" imgW="111760" imgH="213360" progId="Word.Document.8">
                    <p:embed/>
                  </p:oleObj>
                </mc:Choice>
                <mc:Fallback>
                  <p:oleObj name="Document" r:id="rId27" imgW="111760" imgH="213360" progId="Word.Document.8">
                    <p:embed/>
                    <p:pic>
                      <p:nvPicPr>
                        <p:cNvPr id="0" name="Object 35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78" y="12392"/>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 name="Objet 375">
              <a:extLst>
                <a:ext uri="{FF2B5EF4-FFF2-40B4-BE49-F238E27FC236}">
                  <a16:creationId xmlns:a16="http://schemas.microsoft.com/office/drawing/2014/main" id="{36D01475-1824-DA44-5AF0-7F55ACDF3C1D}"/>
                </a:ext>
              </a:extLst>
            </p:cNvPr>
            <p:cNvGraphicFramePr>
              <a:graphicFrameLocks noChangeAspect="1"/>
            </p:cNvGraphicFramePr>
            <p:nvPr/>
          </p:nvGraphicFramePr>
          <p:xfrm>
            <a:off x="3785" y="13648"/>
            <a:ext cx="179" cy="334"/>
          </p:xfrm>
          <a:graphic>
            <a:graphicData uri="http://schemas.openxmlformats.org/presentationml/2006/ole">
              <mc:AlternateContent xmlns:mc="http://schemas.openxmlformats.org/markup-compatibility/2006">
                <mc:Choice xmlns:v="urn:schemas-microsoft-com:vml" Requires="v">
                  <p:oleObj name="Document" r:id="rId29" imgW="111760" imgH="213360" progId="Word.Document.8">
                    <p:embed/>
                  </p:oleObj>
                </mc:Choice>
                <mc:Fallback>
                  <p:oleObj name="Document" r:id="rId29" imgW="111760" imgH="213360" progId="Word.Document.8">
                    <p:embed/>
                    <p:pic>
                      <p:nvPicPr>
                        <p:cNvPr id="0" name="Object 35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85" y="13648"/>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7" name="Objet 376">
              <a:extLst>
                <a:ext uri="{FF2B5EF4-FFF2-40B4-BE49-F238E27FC236}">
                  <a16:creationId xmlns:a16="http://schemas.microsoft.com/office/drawing/2014/main" id="{B810395C-3124-31B8-B6B8-89278156BC5F}"/>
                </a:ext>
              </a:extLst>
            </p:cNvPr>
            <p:cNvGraphicFramePr>
              <a:graphicFrameLocks noChangeAspect="1"/>
            </p:cNvGraphicFramePr>
            <p:nvPr/>
          </p:nvGraphicFramePr>
          <p:xfrm>
            <a:off x="3785" y="14446"/>
            <a:ext cx="179" cy="334"/>
          </p:xfrm>
          <a:graphic>
            <a:graphicData uri="http://schemas.openxmlformats.org/presentationml/2006/ole">
              <mc:AlternateContent xmlns:mc="http://schemas.openxmlformats.org/markup-compatibility/2006">
                <mc:Choice xmlns:v="urn:schemas-microsoft-com:vml" Requires="v">
                  <p:oleObj name="Document" r:id="rId30" imgW="111760" imgH="213360" progId="Word.Document.8">
                    <p:embed/>
                  </p:oleObj>
                </mc:Choice>
                <mc:Fallback>
                  <p:oleObj name="Document" r:id="rId30" imgW="111760" imgH="213360" progId="Word.Document.8">
                    <p:embed/>
                    <p:pic>
                      <p:nvPicPr>
                        <p:cNvPr id="0" name="Object 35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85" y="14446"/>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 name="Objet 377">
              <a:extLst>
                <a:ext uri="{FF2B5EF4-FFF2-40B4-BE49-F238E27FC236}">
                  <a16:creationId xmlns:a16="http://schemas.microsoft.com/office/drawing/2014/main" id="{D1366ECF-814F-51C4-4690-63DD03BD6DDB}"/>
                </a:ext>
              </a:extLst>
            </p:cNvPr>
            <p:cNvGraphicFramePr>
              <a:graphicFrameLocks noChangeAspect="1"/>
            </p:cNvGraphicFramePr>
            <p:nvPr/>
          </p:nvGraphicFramePr>
          <p:xfrm>
            <a:off x="5029" y="12844"/>
            <a:ext cx="238" cy="334"/>
          </p:xfrm>
          <a:graphic>
            <a:graphicData uri="http://schemas.openxmlformats.org/presentationml/2006/ole">
              <mc:AlternateContent xmlns:mc="http://schemas.openxmlformats.org/markup-compatibility/2006">
                <mc:Choice xmlns:v="urn:schemas-microsoft-com:vml" Requires="v">
                  <p:oleObj name="Document" r:id="rId31" imgW="150725" imgH="211015" progId="Word.Document.8">
                    <p:embed/>
                  </p:oleObj>
                </mc:Choice>
                <mc:Fallback>
                  <p:oleObj name="Document" r:id="rId31" imgW="150725" imgH="211015" progId="Word.Document.8">
                    <p:embed/>
                    <p:pic>
                      <p:nvPicPr>
                        <p:cNvPr id="0" name="Object 3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 y="12844"/>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 name="Objet 378">
              <a:extLst>
                <a:ext uri="{FF2B5EF4-FFF2-40B4-BE49-F238E27FC236}">
                  <a16:creationId xmlns:a16="http://schemas.microsoft.com/office/drawing/2014/main" id="{0C727FED-99D7-EBD9-CE1F-1ED05AEC580D}"/>
                </a:ext>
              </a:extLst>
            </p:cNvPr>
            <p:cNvGraphicFramePr>
              <a:graphicFrameLocks noChangeAspect="1"/>
            </p:cNvGraphicFramePr>
            <p:nvPr/>
          </p:nvGraphicFramePr>
          <p:xfrm>
            <a:off x="5037" y="13192"/>
            <a:ext cx="238" cy="334"/>
          </p:xfrm>
          <a:graphic>
            <a:graphicData uri="http://schemas.openxmlformats.org/presentationml/2006/ole">
              <mc:AlternateContent xmlns:mc="http://schemas.openxmlformats.org/markup-compatibility/2006">
                <mc:Choice xmlns:v="urn:schemas-microsoft-com:vml" Requires="v">
                  <p:oleObj name="Document" r:id="rId32" imgW="150725" imgH="211015" progId="Word.Document.8">
                    <p:embed/>
                  </p:oleObj>
                </mc:Choice>
                <mc:Fallback>
                  <p:oleObj name="Document" r:id="rId32" imgW="150725" imgH="211015" progId="Word.Document.8">
                    <p:embed/>
                    <p:pic>
                      <p:nvPicPr>
                        <p:cNvPr id="0" name="Object 3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7" y="13192"/>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 name="Objet 379">
              <a:extLst>
                <a:ext uri="{FF2B5EF4-FFF2-40B4-BE49-F238E27FC236}">
                  <a16:creationId xmlns:a16="http://schemas.microsoft.com/office/drawing/2014/main" id="{33361D4A-2F99-C19E-3367-E564F34FE036}"/>
                </a:ext>
              </a:extLst>
            </p:cNvPr>
            <p:cNvGraphicFramePr>
              <a:graphicFrameLocks noChangeAspect="1"/>
            </p:cNvGraphicFramePr>
            <p:nvPr/>
          </p:nvGraphicFramePr>
          <p:xfrm>
            <a:off x="5037" y="14435"/>
            <a:ext cx="238" cy="334"/>
          </p:xfrm>
          <a:graphic>
            <a:graphicData uri="http://schemas.openxmlformats.org/presentationml/2006/ole">
              <mc:AlternateContent xmlns:mc="http://schemas.openxmlformats.org/markup-compatibility/2006">
                <mc:Choice xmlns:v="urn:schemas-microsoft-com:vml" Requires="v">
                  <p:oleObj name="Document" r:id="rId33" imgW="150725" imgH="211015" progId="Word.Document.8">
                    <p:embed/>
                  </p:oleObj>
                </mc:Choice>
                <mc:Fallback>
                  <p:oleObj name="Document" r:id="rId33" imgW="150725" imgH="211015" progId="Word.Document.8">
                    <p:embed/>
                    <p:pic>
                      <p:nvPicPr>
                        <p:cNvPr id="0" name="Object 3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7" y="14435"/>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 name="Objet 380">
              <a:extLst>
                <a:ext uri="{FF2B5EF4-FFF2-40B4-BE49-F238E27FC236}">
                  <a16:creationId xmlns:a16="http://schemas.microsoft.com/office/drawing/2014/main" id="{237D6B85-7594-920A-3A5A-9F39A944ED66}"/>
                </a:ext>
              </a:extLst>
            </p:cNvPr>
            <p:cNvGraphicFramePr>
              <a:graphicFrameLocks noChangeAspect="1"/>
            </p:cNvGraphicFramePr>
            <p:nvPr/>
          </p:nvGraphicFramePr>
          <p:xfrm>
            <a:off x="6775" y="12831"/>
            <a:ext cx="179" cy="334"/>
          </p:xfrm>
          <a:graphic>
            <a:graphicData uri="http://schemas.openxmlformats.org/presentationml/2006/ole">
              <mc:AlternateContent xmlns:mc="http://schemas.openxmlformats.org/markup-compatibility/2006">
                <mc:Choice xmlns:v="urn:schemas-microsoft-com:vml" Requires="v">
                  <p:oleObj name="Document" r:id="rId34" imgW="111760" imgH="213360" progId="Word.Document.8">
                    <p:embed/>
                  </p:oleObj>
                </mc:Choice>
                <mc:Fallback>
                  <p:oleObj name="Document" r:id="rId34" imgW="111760" imgH="213360" progId="Word.Document.8">
                    <p:embed/>
                    <p:pic>
                      <p:nvPicPr>
                        <p:cNvPr id="0" name="Object 3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5" y="12831"/>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 name="Objet 381">
              <a:extLst>
                <a:ext uri="{FF2B5EF4-FFF2-40B4-BE49-F238E27FC236}">
                  <a16:creationId xmlns:a16="http://schemas.microsoft.com/office/drawing/2014/main" id="{0F147CCF-F525-D2C9-B72B-F1E359A9E611}"/>
                </a:ext>
              </a:extLst>
            </p:cNvPr>
            <p:cNvGraphicFramePr>
              <a:graphicFrameLocks noChangeAspect="1"/>
            </p:cNvGraphicFramePr>
            <p:nvPr/>
          </p:nvGraphicFramePr>
          <p:xfrm>
            <a:off x="6775" y="13653"/>
            <a:ext cx="179" cy="334"/>
          </p:xfrm>
          <a:graphic>
            <a:graphicData uri="http://schemas.openxmlformats.org/presentationml/2006/ole">
              <mc:AlternateContent xmlns:mc="http://schemas.openxmlformats.org/markup-compatibility/2006">
                <mc:Choice xmlns:v="urn:schemas-microsoft-com:vml" Requires="v">
                  <p:oleObj name="Document" r:id="rId35" imgW="111760" imgH="213360" progId="Word.Document.8">
                    <p:embed/>
                  </p:oleObj>
                </mc:Choice>
                <mc:Fallback>
                  <p:oleObj name="Document" r:id="rId35" imgW="111760" imgH="213360" progId="Word.Document.8">
                    <p:embed/>
                    <p:pic>
                      <p:nvPicPr>
                        <p:cNvPr id="0" name="Object 3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5" y="1365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3" name="Objet 382">
              <a:extLst>
                <a:ext uri="{FF2B5EF4-FFF2-40B4-BE49-F238E27FC236}">
                  <a16:creationId xmlns:a16="http://schemas.microsoft.com/office/drawing/2014/main" id="{6E0B1EE8-CED5-000F-C936-688A75532EA9}"/>
                </a:ext>
              </a:extLst>
            </p:cNvPr>
            <p:cNvGraphicFramePr>
              <a:graphicFrameLocks noChangeAspect="1"/>
            </p:cNvGraphicFramePr>
            <p:nvPr/>
          </p:nvGraphicFramePr>
          <p:xfrm>
            <a:off x="6775" y="13984"/>
            <a:ext cx="179" cy="334"/>
          </p:xfrm>
          <a:graphic>
            <a:graphicData uri="http://schemas.openxmlformats.org/presentationml/2006/ole">
              <mc:AlternateContent xmlns:mc="http://schemas.openxmlformats.org/markup-compatibility/2006">
                <mc:Choice xmlns:v="urn:schemas-microsoft-com:vml" Requires="v">
                  <p:oleObj name="Document" r:id="rId36" imgW="111760" imgH="213360" progId="Word.Document.8">
                    <p:embed/>
                  </p:oleObj>
                </mc:Choice>
                <mc:Fallback>
                  <p:oleObj name="Document" r:id="rId36" imgW="111760" imgH="213360" progId="Word.Document.8">
                    <p:embed/>
                    <p:pic>
                      <p:nvPicPr>
                        <p:cNvPr id="0" name="Object 3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5" y="13984"/>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06" name="Image 605">
            <a:extLst>
              <a:ext uri="{FF2B5EF4-FFF2-40B4-BE49-F238E27FC236}">
                <a16:creationId xmlns:a16="http://schemas.microsoft.com/office/drawing/2014/main" id="{8F06B529-810D-8285-ED0B-697F0CB30973}"/>
              </a:ext>
            </a:extLst>
          </p:cNvPr>
          <p:cNvPicPr>
            <a:picLocks noChangeAspect="1"/>
          </p:cNvPicPr>
          <p:nvPr/>
        </p:nvPicPr>
        <p:blipFill rotWithShape="1">
          <a:blip r:embed="rId37"/>
          <a:srcRect l="36118" t="-6051" r="36318" b="1"/>
          <a:stretch/>
        </p:blipFill>
        <p:spPr>
          <a:xfrm>
            <a:off x="4185307" y="5500172"/>
            <a:ext cx="3829896" cy="973330"/>
          </a:xfrm>
          <a:prstGeom prst="rect">
            <a:avLst/>
          </a:prstGeom>
        </p:spPr>
      </p:pic>
      <p:sp>
        <p:nvSpPr>
          <p:cNvPr id="607" name="Étoile : 5 branches 606">
            <a:hlinkClick r:id="rId38"/>
            <a:extLst>
              <a:ext uri="{FF2B5EF4-FFF2-40B4-BE49-F238E27FC236}">
                <a16:creationId xmlns:a16="http://schemas.microsoft.com/office/drawing/2014/main" id="{982364CC-4B9C-CF13-62AE-9A8F5D540F32}"/>
              </a:ext>
            </a:extLst>
          </p:cNvPr>
          <p:cNvSpPr/>
          <p:nvPr/>
        </p:nvSpPr>
        <p:spPr>
          <a:xfrm>
            <a:off x="10649878" y="3097413"/>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313232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9" name="Rectangle 346">
            <a:extLst>
              <a:ext uri="{FF2B5EF4-FFF2-40B4-BE49-F238E27FC236}">
                <a16:creationId xmlns:a16="http://schemas.microsoft.com/office/drawing/2014/main" id="{4F410D5B-497F-3A9C-E70E-A93B36C4E191}"/>
              </a:ext>
            </a:extLst>
          </p:cNvPr>
          <p:cNvSpPr>
            <a:spLocks noChangeArrowheads="1"/>
          </p:cNvSpPr>
          <p:nvPr/>
        </p:nvSpPr>
        <p:spPr bwMode="auto">
          <a:xfrm>
            <a:off x="1026543" y="273968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51" name="Rectangle 598">
            <a:extLst>
              <a:ext uri="{FF2B5EF4-FFF2-40B4-BE49-F238E27FC236}">
                <a16:creationId xmlns:a16="http://schemas.microsoft.com/office/drawing/2014/main" id="{65BE7918-8462-6715-C941-4E1EA4356ED7}"/>
              </a:ext>
            </a:extLst>
          </p:cNvPr>
          <p:cNvSpPr>
            <a:spLocks noChangeArrowheads="1"/>
          </p:cNvSpPr>
          <p:nvPr/>
        </p:nvSpPr>
        <p:spPr bwMode="auto">
          <a:xfrm>
            <a:off x="4441432" y="3518452"/>
            <a:ext cx="152391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0" name="ZoneTexte 99">
            <a:extLst>
              <a:ext uri="{FF2B5EF4-FFF2-40B4-BE49-F238E27FC236}">
                <a16:creationId xmlns:a16="http://schemas.microsoft.com/office/drawing/2014/main" id="{912153C9-E95C-B450-6CB9-2FDD4FED4C30}"/>
              </a:ext>
            </a:extLst>
          </p:cNvPr>
          <p:cNvSpPr txBox="1"/>
          <p:nvPr/>
        </p:nvSpPr>
        <p:spPr>
          <a:xfrm>
            <a:off x="0" y="226664"/>
            <a:ext cx="12192000" cy="735651"/>
          </a:xfrm>
          <a:prstGeom prst="rect">
            <a:avLst/>
          </a:prstGeom>
          <a:noFill/>
        </p:spPr>
        <p:txBody>
          <a:bodyPr wrap="square">
            <a:spAutoFit/>
          </a:bodyPr>
          <a:lstStyle/>
          <a:p>
            <a:pPr algn="just">
              <a:lnSpc>
                <a:spcPct val="107000"/>
              </a:lnSpc>
              <a:spcAft>
                <a:spcPts val="800"/>
              </a:spcAft>
            </a:pPr>
            <a:r>
              <a:rPr lang="fr-FR" sz="20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Une onde longitudinale provoque une perturbation dont la direction est parallèle à la direction de propagation de l'onde.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Rectangle 152">
            <a:extLst>
              <a:ext uri="{FF2B5EF4-FFF2-40B4-BE49-F238E27FC236}">
                <a16:creationId xmlns:a16="http://schemas.microsoft.com/office/drawing/2014/main" id="{A704AB75-CA3D-360E-0298-4730F93D0C81}"/>
              </a:ext>
            </a:extLst>
          </p:cNvPr>
          <p:cNvSpPr>
            <a:spLocks noChangeArrowheads="1"/>
          </p:cNvSpPr>
          <p:nvPr/>
        </p:nvSpPr>
        <p:spPr bwMode="auto">
          <a:xfrm>
            <a:off x="2942270" y="186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102" name="Group 1">
            <a:extLst>
              <a:ext uri="{FF2B5EF4-FFF2-40B4-BE49-F238E27FC236}">
                <a16:creationId xmlns:a16="http://schemas.microsoft.com/office/drawing/2014/main" id="{3F54D8B2-78F3-0631-911B-C3B95558CF7A}"/>
              </a:ext>
            </a:extLst>
          </p:cNvPr>
          <p:cNvGrpSpPr>
            <a:grpSpLocks/>
          </p:cNvGrpSpPr>
          <p:nvPr/>
        </p:nvGrpSpPr>
        <p:grpSpPr bwMode="auto">
          <a:xfrm>
            <a:off x="2657747" y="1200150"/>
            <a:ext cx="6876505" cy="3619498"/>
            <a:chOff x="2660" y="5119"/>
            <a:chExt cx="6355" cy="3344"/>
          </a:xfrm>
        </p:grpSpPr>
        <p:graphicFrame>
          <p:nvGraphicFramePr>
            <p:cNvPr id="103" name="Objet 102">
              <a:extLst>
                <a:ext uri="{FF2B5EF4-FFF2-40B4-BE49-F238E27FC236}">
                  <a16:creationId xmlns:a16="http://schemas.microsoft.com/office/drawing/2014/main" id="{E182A14C-613B-04B4-D002-44409EEB8F1C}"/>
                </a:ext>
              </a:extLst>
            </p:cNvPr>
            <p:cNvGraphicFramePr>
              <a:graphicFrameLocks noChangeAspect="1"/>
            </p:cNvGraphicFramePr>
            <p:nvPr/>
          </p:nvGraphicFramePr>
          <p:xfrm>
            <a:off x="8743" y="5677"/>
            <a:ext cx="179" cy="334"/>
          </p:xfrm>
          <a:graphic>
            <a:graphicData uri="http://schemas.openxmlformats.org/presentationml/2006/ole">
              <mc:AlternateContent xmlns:mc="http://schemas.openxmlformats.org/markup-compatibility/2006">
                <mc:Choice xmlns:v="urn:schemas-microsoft-com:vml" Requires="v">
                  <p:oleObj name="Document" r:id="rId2" imgW="111760" imgH="213360" progId="Word.Document.8">
                    <p:embed/>
                  </p:oleObj>
                </mc:Choice>
                <mc:Fallback>
                  <p:oleObj name="Document" r:id="rId2" imgW="111760" imgH="213360" progId="Word.Document.8">
                    <p:embed/>
                    <p:pic>
                      <p:nvPicPr>
                        <p:cNvPr id="0" name="Object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 y="5677"/>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Line 150">
              <a:extLst>
                <a:ext uri="{FF2B5EF4-FFF2-40B4-BE49-F238E27FC236}">
                  <a16:creationId xmlns:a16="http://schemas.microsoft.com/office/drawing/2014/main" id="{8276B3DC-B720-A86B-B1CC-DBFB36C87B8D}"/>
                </a:ext>
              </a:extLst>
            </p:cNvPr>
            <p:cNvSpPr>
              <a:spLocks noChangeShapeType="1"/>
            </p:cNvSpPr>
            <p:nvPr/>
          </p:nvSpPr>
          <p:spPr bwMode="auto">
            <a:xfrm>
              <a:off x="4113" y="5677"/>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05" name="Objet 104">
              <a:extLst>
                <a:ext uri="{FF2B5EF4-FFF2-40B4-BE49-F238E27FC236}">
                  <a16:creationId xmlns:a16="http://schemas.microsoft.com/office/drawing/2014/main" id="{B4D48260-C107-BA3A-2358-37BA05EA87C9}"/>
                </a:ext>
              </a:extLst>
            </p:cNvPr>
            <p:cNvGraphicFramePr>
              <a:graphicFrameLocks noChangeAspect="1"/>
            </p:cNvGraphicFramePr>
            <p:nvPr/>
          </p:nvGraphicFramePr>
          <p:xfrm>
            <a:off x="2660" y="5503"/>
            <a:ext cx="1412" cy="335"/>
          </p:xfrm>
          <a:graphic>
            <a:graphicData uri="http://schemas.openxmlformats.org/presentationml/2006/ole">
              <mc:AlternateContent xmlns:mc="http://schemas.openxmlformats.org/markup-compatibility/2006">
                <mc:Choice xmlns:v="urn:schemas-microsoft-com:vml" Requires="v">
                  <p:oleObj name="Document" r:id="rId4" imgW="904240" imgH="213360" progId="Word.Document.8">
                    <p:embed/>
                  </p:oleObj>
                </mc:Choice>
                <mc:Fallback>
                  <p:oleObj name="Document" r:id="rId4" imgW="904240" imgH="213360" progId="Word.Document.8">
                    <p:embed/>
                    <p:pic>
                      <p:nvPicPr>
                        <p:cNvPr id="0" name="Object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 y="5503"/>
                          <a:ext cx="1412"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 name="Objet 105">
              <a:extLst>
                <a:ext uri="{FF2B5EF4-FFF2-40B4-BE49-F238E27FC236}">
                  <a16:creationId xmlns:a16="http://schemas.microsoft.com/office/drawing/2014/main" id="{8DC8E0FB-5434-47CE-3F69-2A69E2AC284E}"/>
                </a:ext>
              </a:extLst>
            </p:cNvPr>
            <p:cNvGraphicFramePr>
              <a:graphicFrameLocks noChangeAspect="1"/>
            </p:cNvGraphicFramePr>
            <p:nvPr/>
          </p:nvGraphicFramePr>
          <p:xfrm>
            <a:off x="4122" y="5342"/>
            <a:ext cx="179" cy="334"/>
          </p:xfrm>
          <a:graphic>
            <a:graphicData uri="http://schemas.openxmlformats.org/presentationml/2006/ole">
              <mc:AlternateContent xmlns:mc="http://schemas.openxmlformats.org/markup-compatibility/2006">
                <mc:Choice xmlns:v="urn:schemas-microsoft-com:vml" Requires="v">
                  <p:oleObj name="Document" r:id="rId6" imgW="111760" imgH="213360" progId="Word.Document.8">
                    <p:embed/>
                  </p:oleObj>
                </mc:Choice>
                <mc:Fallback>
                  <p:oleObj name="Document" r:id="rId6" imgW="111760" imgH="213360" progId="Word.Document.8">
                    <p:embed/>
                    <p:pic>
                      <p:nvPicPr>
                        <p:cNvPr id="0" name="Object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2" y="5342"/>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Objet 106">
              <a:extLst>
                <a:ext uri="{FF2B5EF4-FFF2-40B4-BE49-F238E27FC236}">
                  <a16:creationId xmlns:a16="http://schemas.microsoft.com/office/drawing/2014/main" id="{D5BA7F39-5CD3-ED29-403A-5E510BEDE2D9}"/>
                </a:ext>
              </a:extLst>
            </p:cNvPr>
            <p:cNvGraphicFramePr>
              <a:graphicFrameLocks noChangeAspect="1"/>
            </p:cNvGraphicFramePr>
            <p:nvPr/>
          </p:nvGraphicFramePr>
          <p:xfrm>
            <a:off x="4959" y="5128"/>
            <a:ext cx="238" cy="334"/>
          </p:xfrm>
          <a:graphic>
            <a:graphicData uri="http://schemas.openxmlformats.org/presentationml/2006/ole">
              <mc:AlternateContent xmlns:mc="http://schemas.openxmlformats.org/markup-compatibility/2006">
                <mc:Choice xmlns:v="urn:schemas-microsoft-com:vml" Requires="v">
                  <p:oleObj name="Document" r:id="rId8" imgW="150725" imgH="211015" progId="Word.Document.8">
                    <p:embed/>
                  </p:oleObj>
                </mc:Choice>
                <mc:Fallback>
                  <p:oleObj name="Document" r:id="rId8" imgW="150725" imgH="211015" progId="Word.Document.8">
                    <p:embed/>
                    <p:pic>
                      <p:nvPicPr>
                        <p:cNvPr id="0" name="Object 1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9" y="5128"/>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Objet 107">
              <a:extLst>
                <a:ext uri="{FF2B5EF4-FFF2-40B4-BE49-F238E27FC236}">
                  <a16:creationId xmlns:a16="http://schemas.microsoft.com/office/drawing/2014/main" id="{69ED3ED9-7576-ADD4-EA6C-47C50784578D}"/>
                </a:ext>
              </a:extLst>
            </p:cNvPr>
            <p:cNvGraphicFramePr>
              <a:graphicFrameLocks noChangeAspect="1"/>
            </p:cNvGraphicFramePr>
            <p:nvPr/>
          </p:nvGraphicFramePr>
          <p:xfrm>
            <a:off x="6810" y="5119"/>
            <a:ext cx="179" cy="334"/>
          </p:xfrm>
          <a:graphic>
            <a:graphicData uri="http://schemas.openxmlformats.org/presentationml/2006/ole">
              <mc:AlternateContent xmlns:mc="http://schemas.openxmlformats.org/markup-compatibility/2006">
                <mc:Choice xmlns:v="urn:schemas-microsoft-com:vml" Requires="v">
                  <p:oleObj name="Document" r:id="rId10" imgW="111760" imgH="213360" progId="Word.Document.8">
                    <p:embed/>
                  </p:oleObj>
                </mc:Choice>
                <mc:Fallback>
                  <p:oleObj name="Document" r:id="rId10" imgW="111760" imgH="213360" progId="Word.Document.8">
                    <p:embed/>
                    <p:pic>
                      <p:nvPicPr>
                        <p:cNvPr id="0" name="Object 1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0" y="5119"/>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t 108">
              <a:extLst>
                <a:ext uri="{FF2B5EF4-FFF2-40B4-BE49-F238E27FC236}">
                  <a16:creationId xmlns:a16="http://schemas.microsoft.com/office/drawing/2014/main" id="{F2832C79-B324-56D2-814B-1F983F698684}"/>
                </a:ext>
              </a:extLst>
            </p:cNvPr>
            <p:cNvGraphicFramePr>
              <a:graphicFrameLocks noChangeAspect="1"/>
            </p:cNvGraphicFramePr>
            <p:nvPr/>
          </p:nvGraphicFramePr>
          <p:xfrm>
            <a:off x="6799" y="8128"/>
            <a:ext cx="278" cy="335"/>
          </p:xfrm>
          <a:graphic>
            <a:graphicData uri="http://schemas.openxmlformats.org/presentationml/2006/ole">
              <mc:AlternateContent xmlns:mc="http://schemas.openxmlformats.org/markup-compatibility/2006">
                <mc:Choice xmlns:v="urn:schemas-microsoft-com:vml" Requires="v">
                  <p:oleObj name="Document" r:id="rId12" imgW="180870" imgH="211015" progId="Word.Document.8">
                    <p:embed/>
                  </p:oleObj>
                </mc:Choice>
                <mc:Fallback>
                  <p:oleObj name="Document" r:id="rId12" imgW="180870" imgH="211015" progId="Word.Document.8">
                    <p:embed/>
                    <p:pic>
                      <p:nvPicPr>
                        <p:cNvPr id="0" name="Object 1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9" y="8128"/>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t 109">
              <a:extLst>
                <a:ext uri="{FF2B5EF4-FFF2-40B4-BE49-F238E27FC236}">
                  <a16:creationId xmlns:a16="http://schemas.microsoft.com/office/drawing/2014/main" id="{BC0C290E-DD7D-8300-3860-BD601ACD5F9B}"/>
                </a:ext>
              </a:extLst>
            </p:cNvPr>
            <p:cNvGraphicFramePr>
              <a:graphicFrameLocks noChangeAspect="1"/>
            </p:cNvGraphicFramePr>
            <p:nvPr/>
          </p:nvGraphicFramePr>
          <p:xfrm>
            <a:off x="2931" y="7779"/>
            <a:ext cx="1137" cy="335"/>
          </p:xfrm>
          <a:graphic>
            <a:graphicData uri="http://schemas.openxmlformats.org/presentationml/2006/ole">
              <mc:AlternateContent xmlns:mc="http://schemas.openxmlformats.org/markup-compatibility/2006">
                <mc:Choice xmlns:v="urn:schemas-microsoft-com:vml" Requires="v">
                  <p:oleObj name="Document" r:id="rId14" imgW="723481" imgH="211015" progId="Word.Document.8">
                    <p:embed/>
                  </p:oleObj>
                </mc:Choice>
                <mc:Fallback>
                  <p:oleObj name="Document" r:id="rId14" imgW="723481" imgH="211015" progId="Word.Document.8">
                    <p:embed/>
                    <p:pic>
                      <p:nvPicPr>
                        <p:cNvPr id="0" name="Object 1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1" y="7779"/>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Line 143">
              <a:extLst>
                <a:ext uri="{FF2B5EF4-FFF2-40B4-BE49-F238E27FC236}">
                  <a16:creationId xmlns:a16="http://schemas.microsoft.com/office/drawing/2014/main" id="{14C92E0D-FCBC-A7AE-7E8F-4F2E2F7610D7}"/>
                </a:ext>
              </a:extLst>
            </p:cNvPr>
            <p:cNvSpPr>
              <a:spLocks noChangeShapeType="1"/>
            </p:cNvSpPr>
            <p:nvPr/>
          </p:nvSpPr>
          <p:spPr bwMode="auto">
            <a:xfrm>
              <a:off x="4113" y="7957"/>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12" name="Objet 111">
              <a:extLst>
                <a:ext uri="{FF2B5EF4-FFF2-40B4-BE49-F238E27FC236}">
                  <a16:creationId xmlns:a16="http://schemas.microsoft.com/office/drawing/2014/main" id="{B1A33A3D-9291-D5D8-8A95-D8490670EADF}"/>
                </a:ext>
              </a:extLst>
            </p:cNvPr>
            <p:cNvGraphicFramePr>
              <a:graphicFrameLocks noChangeAspect="1"/>
            </p:cNvGraphicFramePr>
            <p:nvPr/>
          </p:nvGraphicFramePr>
          <p:xfrm>
            <a:off x="4939" y="6988"/>
            <a:ext cx="839" cy="335"/>
          </p:xfrm>
          <a:graphic>
            <a:graphicData uri="http://schemas.openxmlformats.org/presentationml/2006/ole">
              <mc:AlternateContent xmlns:mc="http://schemas.openxmlformats.org/markup-compatibility/2006">
                <mc:Choice xmlns:v="urn:schemas-microsoft-com:vml" Requires="v">
                  <p:oleObj name="Document" r:id="rId16" imgW="542611" imgH="211015" progId="Word.Document.8">
                    <p:embed/>
                  </p:oleObj>
                </mc:Choice>
                <mc:Fallback>
                  <p:oleObj name="Document" r:id="rId16" imgW="542611" imgH="211015" progId="Word.Document.8">
                    <p:embed/>
                    <p:pic>
                      <p:nvPicPr>
                        <p:cNvPr id="0" name="Object 1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39" y="6988"/>
                          <a:ext cx="83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 name="Objet 112">
              <a:extLst>
                <a:ext uri="{FF2B5EF4-FFF2-40B4-BE49-F238E27FC236}">
                  <a16:creationId xmlns:a16="http://schemas.microsoft.com/office/drawing/2014/main" id="{61900602-056A-7DFF-A51A-074DE3CDCBCB}"/>
                </a:ext>
              </a:extLst>
            </p:cNvPr>
            <p:cNvGraphicFramePr>
              <a:graphicFrameLocks noChangeAspect="1"/>
            </p:cNvGraphicFramePr>
            <p:nvPr/>
          </p:nvGraphicFramePr>
          <p:xfrm>
            <a:off x="2922" y="6648"/>
            <a:ext cx="1137" cy="335"/>
          </p:xfrm>
          <a:graphic>
            <a:graphicData uri="http://schemas.openxmlformats.org/presentationml/2006/ole">
              <mc:AlternateContent xmlns:mc="http://schemas.openxmlformats.org/markup-compatibility/2006">
                <mc:Choice xmlns:v="urn:schemas-microsoft-com:vml" Requires="v">
                  <p:oleObj name="Document" r:id="rId18" imgW="723481" imgH="211015" progId="Word.Document.8">
                    <p:embed/>
                  </p:oleObj>
                </mc:Choice>
                <mc:Fallback>
                  <p:oleObj name="Document" r:id="rId18" imgW="723481" imgH="211015" progId="Word.Document.8">
                    <p:embed/>
                    <p:pic>
                      <p:nvPicPr>
                        <p:cNvPr id="0" name="Object 1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2" y="6648"/>
                          <a:ext cx="113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Line 140">
              <a:extLst>
                <a:ext uri="{FF2B5EF4-FFF2-40B4-BE49-F238E27FC236}">
                  <a16:creationId xmlns:a16="http://schemas.microsoft.com/office/drawing/2014/main" id="{3EDFD128-C085-97D2-FE02-8020CA92D222}"/>
                </a:ext>
              </a:extLst>
            </p:cNvPr>
            <p:cNvSpPr>
              <a:spLocks noChangeShapeType="1"/>
            </p:cNvSpPr>
            <p:nvPr/>
          </p:nvSpPr>
          <p:spPr bwMode="auto">
            <a:xfrm>
              <a:off x="4113" y="6817"/>
              <a:ext cx="4902"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15" name="Objet 114">
              <a:extLst>
                <a:ext uri="{FF2B5EF4-FFF2-40B4-BE49-F238E27FC236}">
                  <a16:creationId xmlns:a16="http://schemas.microsoft.com/office/drawing/2014/main" id="{CDA28AD7-D8E7-508D-291F-D9AFC3437ED6}"/>
                </a:ext>
              </a:extLst>
            </p:cNvPr>
            <p:cNvGraphicFramePr>
              <a:graphicFrameLocks noChangeAspect="1"/>
            </p:cNvGraphicFramePr>
            <p:nvPr/>
          </p:nvGraphicFramePr>
          <p:xfrm>
            <a:off x="4113" y="5677"/>
            <a:ext cx="278" cy="335"/>
          </p:xfrm>
          <a:graphic>
            <a:graphicData uri="http://schemas.openxmlformats.org/presentationml/2006/ole">
              <mc:AlternateContent xmlns:mc="http://schemas.openxmlformats.org/markup-compatibility/2006">
                <mc:Choice xmlns:v="urn:schemas-microsoft-com:vml" Requires="v">
                  <p:oleObj name="Document" r:id="rId20" imgW="180870" imgH="211015" progId="Word.Document.8">
                    <p:embed/>
                  </p:oleObj>
                </mc:Choice>
                <mc:Fallback>
                  <p:oleObj name="Document" r:id="rId20" imgW="180870" imgH="211015" progId="Word.Document.8">
                    <p:embed/>
                    <p:pic>
                      <p:nvPicPr>
                        <p:cNvPr id="0" name="Object 1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3" y="5677"/>
                          <a:ext cx="278"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6" name="Group 10">
              <a:extLst>
                <a:ext uri="{FF2B5EF4-FFF2-40B4-BE49-F238E27FC236}">
                  <a16:creationId xmlns:a16="http://schemas.microsoft.com/office/drawing/2014/main" id="{D9280837-248F-3FF9-AF0F-2C8BD5E7E251}"/>
                </a:ext>
              </a:extLst>
            </p:cNvPr>
            <p:cNvGrpSpPr>
              <a:grpSpLocks/>
            </p:cNvGrpSpPr>
            <p:nvPr/>
          </p:nvGrpSpPr>
          <p:grpSpPr bwMode="auto">
            <a:xfrm>
              <a:off x="4113" y="5449"/>
              <a:ext cx="4332" cy="2736"/>
              <a:chOff x="2329" y="8371"/>
              <a:chExt cx="4332" cy="2736"/>
            </a:xfrm>
          </p:grpSpPr>
          <p:grpSp>
            <p:nvGrpSpPr>
              <p:cNvPr id="125" name="Group 101">
                <a:extLst>
                  <a:ext uri="{FF2B5EF4-FFF2-40B4-BE49-F238E27FC236}">
                    <a16:creationId xmlns:a16="http://schemas.microsoft.com/office/drawing/2014/main" id="{4C6B88A5-CDC7-B940-7D12-95DC62BF7997}"/>
                  </a:ext>
                </a:extLst>
              </p:cNvPr>
              <p:cNvGrpSpPr>
                <a:grpSpLocks/>
              </p:cNvGrpSpPr>
              <p:nvPr/>
            </p:nvGrpSpPr>
            <p:grpSpPr bwMode="auto">
              <a:xfrm>
                <a:off x="2329" y="8371"/>
                <a:ext cx="4332" cy="456"/>
                <a:chOff x="2329" y="8371"/>
                <a:chExt cx="4332" cy="456"/>
              </a:xfrm>
            </p:grpSpPr>
            <p:sp>
              <p:nvSpPr>
                <p:cNvPr id="661" name="Line 138">
                  <a:extLst>
                    <a:ext uri="{FF2B5EF4-FFF2-40B4-BE49-F238E27FC236}">
                      <a16:creationId xmlns:a16="http://schemas.microsoft.com/office/drawing/2014/main" id="{94D432ED-D048-0E66-19F8-C43CA4900ABB}"/>
                    </a:ext>
                  </a:extLst>
                </p:cNvPr>
                <p:cNvSpPr>
                  <a:spLocks noChangeShapeType="1"/>
                </p:cNvSpPr>
                <p:nvPr/>
              </p:nvSpPr>
              <p:spPr bwMode="auto">
                <a:xfrm>
                  <a:off x="2329" y="859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2" name="Line 137">
                  <a:extLst>
                    <a:ext uri="{FF2B5EF4-FFF2-40B4-BE49-F238E27FC236}">
                      <a16:creationId xmlns:a16="http://schemas.microsoft.com/office/drawing/2014/main" id="{A98C0FED-E3F3-527B-4AEF-BD215F891D9A}"/>
                    </a:ext>
                  </a:extLst>
                </p:cNvPr>
                <p:cNvSpPr>
                  <a:spLocks noChangeShapeType="1"/>
                </p:cNvSpPr>
                <p:nvPr/>
              </p:nvSpPr>
              <p:spPr bwMode="auto">
                <a:xfrm flipV="1">
                  <a:off x="2557" y="8371"/>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3" name="Line 136">
                  <a:extLst>
                    <a:ext uri="{FF2B5EF4-FFF2-40B4-BE49-F238E27FC236}">
                      <a16:creationId xmlns:a16="http://schemas.microsoft.com/office/drawing/2014/main" id="{6A9630CB-013B-9321-04B9-73E86C3580D1}"/>
                    </a:ext>
                  </a:extLst>
                </p:cNvPr>
                <p:cNvSpPr>
                  <a:spLocks noChangeShapeType="1"/>
                </p:cNvSpPr>
                <p:nvPr/>
              </p:nvSpPr>
              <p:spPr bwMode="auto">
                <a:xfrm>
                  <a:off x="261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4" name="Line 135">
                  <a:extLst>
                    <a:ext uri="{FF2B5EF4-FFF2-40B4-BE49-F238E27FC236}">
                      <a16:creationId xmlns:a16="http://schemas.microsoft.com/office/drawing/2014/main" id="{7C7EB7AE-FD7E-DEB4-C3CF-0398AF75DCDD}"/>
                    </a:ext>
                  </a:extLst>
                </p:cNvPr>
                <p:cNvSpPr>
                  <a:spLocks noChangeShapeType="1"/>
                </p:cNvSpPr>
                <p:nvPr/>
              </p:nvSpPr>
              <p:spPr bwMode="auto">
                <a:xfrm flipV="1">
                  <a:off x="272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5" name="Line 134">
                  <a:extLst>
                    <a:ext uri="{FF2B5EF4-FFF2-40B4-BE49-F238E27FC236}">
                      <a16:creationId xmlns:a16="http://schemas.microsoft.com/office/drawing/2014/main" id="{283A28AF-0CCF-621F-5365-378D9C408BB5}"/>
                    </a:ext>
                  </a:extLst>
                </p:cNvPr>
                <p:cNvSpPr>
                  <a:spLocks noChangeShapeType="1"/>
                </p:cNvSpPr>
                <p:nvPr/>
              </p:nvSpPr>
              <p:spPr bwMode="auto">
                <a:xfrm>
                  <a:off x="284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6" name="Line 133">
                  <a:extLst>
                    <a:ext uri="{FF2B5EF4-FFF2-40B4-BE49-F238E27FC236}">
                      <a16:creationId xmlns:a16="http://schemas.microsoft.com/office/drawing/2014/main" id="{900254B9-8BEE-A78B-1E64-DC9E03D48CF2}"/>
                    </a:ext>
                  </a:extLst>
                </p:cNvPr>
                <p:cNvSpPr>
                  <a:spLocks noChangeShapeType="1"/>
                </p:cNvSpPr>
                <p:nvPr/>
              </p:nvSpPr>
              <p:spPr bwMode="auto">
                <a:xfrm flipV="1">
                  <a:off x="295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7" name="Line 132">
                  <a:extLst>
                    <a:ext uri="{FF2B5EF4-FFF2-40B4-BE49-F238E27FC236}">
                      <a16:creationId xmlns:a16="http://schemas.microsoft.com/office/drawing/2014/main" id="{44AD1882-7782-1A6A-1DC9-F399630F6838}"/>
                    </a:ext>
                  </a:extLst>
                </p:cNvPr>
                <p:cNvSpPr>
                  <a:spLocks noChangeShapeType="1"/>
                </p:cNvSpPr>
                <p:nvPr/>
              </p:nvSpPr>
              <p:spPr bwMode="auto">
                <a:xfrm>
                  <a:off x="307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8" name="Line 131">
                  <a:extLst>
                    <a:ext uri="{FF2B5EF4-FFF2-40B4-BE49-F238E27FC236}">
                      <a16:creationId xmlns:a16="http://schemas.microsoft.com/office/drawing/2014/main" id="{416BB83A-8974-1723-045E-BC41DB62434A}"/>
                    </a:ext>
                  </a:extLst>
                </p:cNvPr>
                <p:cNvSpPr>
                  <a:spLocks noChangeShapeType="1"/>
                </p:cNvSpPr>
                <p:nvPr/>
              </p:nvSpPr>
              <p:spPr bwMode="auto">
                <a:xfrm flipV="1">
                  <a:off x="318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9" name="Line 130">
                  <a:extLst>
                    <a:ext uri="{FF2B5EF4-FFF2-40B4-BE49-F238E27FC236}">
                      <a16:creationId xmlns:a16="http://schemas.microsoft.com/office/drawing/2014/main" id="{15F9F2FF-85C8-EA59-6864-08831B84FA14}"/>
                    </a:ext>
                  </a:extLst>
                </p:cNvPr>
                <p:cNvSpPr>
                  <a:spLocks noChangeShapeType="1"/>
                </p:cNvSpPr>
                <p:nvPr/>
              </p:nvSpPr>
              <p:spPr bwMode="auto">
                <a:xfrm>
                  <a:off x="329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0" name="Line 129">
                  <a:extLst>
                    <a:ext uri="{FF2B5EF4-FFF2-40B4-BE49-F238E27FC236}">
                      <a16:creationId xmlns:a16="http://schemas.microsoft.com/office/drawing/2014/main" id="{6279359C-125D-FF70-AFE1-A44CE0538BA8}"/>
                    </a:ext>
                  </a:extLst>
                </p:cNvPr>
                <p:cNvSpPr>
                  <a:spLocks noChangeShapeType="1"/>
                </p:cNvSpPr>
                <p:nvPr/>
              </p:nvSpPr>
              <p:spPr bwMode="auto">
                <a:xfrm flipV="1">
                  <a:off x="341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1" name="Line 128">
                  <a:extLst>
                    <a:ext uri="{FF2B5EF4-FFF2-40B4-BE49-F238E27FC236}">
                      <a16:creationId xmlns:a16="http://schemas.microsoft.com/office/drawing/2014/main" id="{5AFD98FE-C71A-A1B9-2278-ED026F83A913}"/>
                    </a:ext>
                  </a:extLst>
                </p:cNvPr>
                <p:cNvSpPr>
                  <a:spLocks noChangeShapeType="1"/>
                </p:cNvSpPr>
                <p:nvPr/>
              </p:nvSpPr>
              <p:spPr bwMode="auto">
                <a:xfrm>
                  <a:off x="352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2" name="Line 127">
                  <a:extLst>
                    <a:ext uri="{FF2B5EF4-FFF2-40B4-BE49-F238E27FC236}">
                      <a16:creationId xmlns:a16="http://schemas.microsoft.com/office/drawing/2014/main" id="{9C7FB2C3-7D97-D421-A5DC-0C23F7394ACD}"/>
                    </a:ext>
                  </a:extLst>
                </p:cNvPr>
                <p:cNvSpPr>
                  <a:spLocks noChangeShapeType="1"/>
                </p:cNvSpPr>
                <p:nvPr/>
              </p:nvSpPr>
              <p:spPr bwMode="auto">
                <a:xfrm flipV="1">
                  <a:off x="364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3" name="Line 126">
                  <a:extLst>
                    <a:ext uri="{FF2B5EF4-FFF2-40B4-BE49-F238E27FC236}">
                      <a16:creationId xmlns:a16="http://schemas.microsoft.com/office/drawing/2014/main" id="{B3575459-5E94-71B0-FF48-4EE9C99633A4}"/>
                    </a:ext>
                  </a:extLst>
                </p:cNvPr>
                <p:cNvSpPr>
                  <a:spLocks noChangeShapeType="1"/>
                </p:cNvSpPr>
                <p:nvPr/>
              </p:nvSpPr>
              <p:spPr bwMode="auto">
                <a:xfrm>
                  <a:off x="375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4" name="Line 125">
                  <a:extLst>
                    <a:ext uri="{FF2B5EF4-FFF2-40B4-BE49-F238E27FC236}">
                      <a16:creationId xmlns:a16="http://schemas.microsoft.com/office/drawing/2014/main" id="{D3B2A71A-8F94-5D91-72F6-BA083D6508D4}"/>
                    </a:ext>
                  </a:extLst>
                </p:cNvPr>
                <p:cNvSpPr>
                  <a:spLocks noChangeShapeType="1"/>
                </p:cNvSpPr>
                <p:nvPr/>
              </p:nvSpPr>
              <p:spPr bwMode="auto">
                <a:xfrm flipV="1">
                  <a:off x="386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5" name="Line 124">
                  <a:extLst>
                    <a:ext uri="{FF2B5EF4-FFF2-40B4-BE49-F238E27FC236}">
                      <a16:creationId xmlns:a16="http://schemas.microsoft.com/office/drawing/2014/main" id="{BC2752B2-B7A9-F6E0-DA86-A536E7F3DA0B}"/>
                    </a:ext>
                  </a:extLst>
                </p:cNvPr>
                <p:cNvSpPr>
                  <a:spLocks noChangeShapeType="1"/>
                </p:cNvSpPr>
                <p:nvPr/>
              </p:nvSpPr>
              <p:spPr bwMode="auto">
                <a:xfrm>
                  <a:off x="398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6" name="Line 123">
                  <a:extLst>
                    <a:ext uri="{FF2B5EF4-FFF2-40B4-BE49-F238E27FC236}">
                      <a16:creationId xmlns:a16="http://schemas.microsoft.com/office/drawing/2014/main" id="{309EBCCE-F8F5-D9FE-D114-2C1586FFD754}"/>
                    </a:ext>
                  </a:extLst>
                </p:cNvPr>
                <p:cNvSpPr>
                  <a:spLocks noChangeShapeType="1"/>
                </p:cNvSpPr>
                <p:nvPr/>
              </p:nvSpPr>
              <p:spPr bwMode="auto">
                <a:xfrm flipV="1">
                  <a:off x="409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7" name="Line 122">
                  <a:extLst>
                    <a:ext uri="{FF2B5EF4-FFF2-40B4-BE49-F238E27FC236}">
                      <a16:creationId xmlns:a16="http://schemas.microsoft.com/office/drawing/2014/main" id="{0D9DCC1F-E0CC-8EAC-EBF7-3850188F9434}"/>
                    </a:ext>
                  </a:extLst>
                </p:cNvPr>
                <p:cNvSpPr>
                  <a:spLocks noChangeShapeType="1"/>
                </p:cNvSpPr>
                <p:nvPr/>
              </p:nvSpPr>
              <p:spPr bwMode="auto">
                <a:xfrm>
                  <a:off x="421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8" name="Line 121">
                  <a:extLst>
                    <a:ext uri="{FF2B5EF4-FFF2-40B4-BE49-F238E27FC236}">
                      <a16:creationId xmlns:a16="http://schemas.microsoft.com/office/drawing/2014/main" id="{E9E2E12C-9022-0A1E-5D8E-A563479D5ABC}"/>
                    </a:ext>
                  </a:extLst>
                </p:cNvPr>
                <p:cNvSpPr>
                  <a:spLocks noChangeShapeType="1"/>
                </p:cNvSpPr>
                <p:nvPr/>
              </p:nvSpPr>
              <p:spPr bwMode="auto">
                <a:xfrm flipV="1">
                  <a:off x="432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9" name="Line 120">
                  <a:extLst>
                    <a:ext uri="{FF2B5EF4-FFF2-40B4-BE49-F238E27FC236}">
                      <a16:creationId xmlns:a16="http://schemas.microsoft.com/office/drawing/2014/main" id="{ABFC93C0-6458-110E-AB04-DFCDDC3790F7}"/>
                    </a:ext>
                  </a:extLst>
                </p:cNvPr>
                <p:cNvSpPr>
                  <a:spLocks noChangeShapeType="1"/>
                </p:cNvSpPr>
                <p:nvPr/>
              </p:nvSpPr>
              <p:spPr bwMode="auto">
                <a:xfrm>
                  <a:off x="443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 name="Line 119">
                  <a:extLst>
                    <a:ext uri="{FF2B5EF4-FFF2-40B4-BE49-F238E27FC236}">
                      <a16:creationId xmlns:a16="http://schemas.microsoft.com/office/drawing/2014/main" id="{6ED9A174-6BCF-023C-C558-374DB124A1AC}"/>
                    </a:ext>
                  </a:extLst>
                </p:cNvPr>
                <p:cNvSpPr>
                  <a:spLocks noChangeShapeType="1"/>
                </p:cNvSpPr>
                <p:nvPr/>
              </p:nvSpPr>
              <p:spPr bwMode="auto">
                <a:xfrm flipV="1">
                  <a:off x="455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1" name="Line 118">
                  <a:extLst>
                    <a:ext uri="{FF2B5EF4-FFF2-40B4-BE49-F238E27FC236}">
                      <a16:creationId xmlns:a16="http://schemas.microsoft.com/office/drawing/2014/main" id="{151BA5E5-0F90-1F79-EDB6-61F448341C5E}"/>
                    </a:ext>
                  </a:extLst>
                </p:cNvPr>
                <p:cNvSpPr>
                  <a:spLocks noChangeShapeType="1"/>
                </p:cNvSpPr>
                <p:nvPr/>
              </p:nvSpPr>
              <p:spPr bwMode="auto">
                <a:xfrm>
                  <a:off x="466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2" name="Line 117">
                  <a:extLst>
                    <a:ext uri="{FF2B5EF4-FFF2-40B4-BE49-F238E27FC236}">
                      <a16:creationId xmlns:a16="http://schemas.microsoft.com/office/drawing/2014/main" id="{89CAB19F-13D2-1D32-075B-9C890CDF80D4}"/>
                    </a:ext>
                  </a:extLst>
                </p:cNvPr>
                <p:cNvSpPr>
                  <a:spLocks noChangeShapeType="1"/>
                </p:cNvSpPr>
                <p:nvPr/>
              </p:nvSpPr>
              <p:spPr bwMode="auto">
                <a:xfrm flipV="1">
                  <a:off x="478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3" name="Line 116">
                  <a:extLst>
                    <a:ext uri="{FF2B5EF4-FFF2-40B4-BE49-F238E27FC236}">
                      <a16:creationId xmlns:a16="http://schemas.microsoft.com/office/drawing/2014/main" id="{3EB664F2-5A27-8E37-2435-2D4A2DD6231E}"/>
                    </a:ext>
                  </a:extLst>
                </p:cNvPr>
                <p:cNvSpPr>
                  <a:spLocks noChangeShapeType="1"/>
                </p:cNvSpPr>
                <p:nvPr/>
              </p:nvSpPr>
              <p:spPr bwMode="auto">
                <a:xfrm>
                  <a:off x="489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4" name="Line 115">
                  <a:extLst>
                    <a:ext uri="{FF2B5EF4-FFF2-40B4-BE49-F238E27FC236}">
                      <a16:creationId xmlns:a16="http://schemas.microsoft.com/office/drawing/2014/main" id="{D8508D03-84A9-CA16-3739-F54EB4947A56}"/>
                    </a:ext>
                  </a:extLst>
                </p:cNvPr>
                <p:cNvSpPr>
                  <a:spLocks noChangeShapeType="1"/>
                </p:cNvSpPr>
                <p:nvPr/>
              </p:nvSpPr>
              <p:spPr bwMode="auto">
                <a:xfrm flipV="1">
                  <a:off x="500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5" name="Line 114">
                  <a:extLst>
                    <a:ext uri="{FF2B5EF4-FFF2-40B4-BE49-F238E27FC236}">
                      <a16:creationId xmlns:a16="http://schemas.microsoft.com/office/drawing/2014/main" id="{E806E025-F192-CC2C-24AB-FB6BD3092975}"/>
                    </a:ext>
                  </a:extLst>
                </p:cNvPr>
                <p:cNvSpPr>
                  <a:spLocks noChangeShapeType="1"/>
                </p:cNvSpPr>
                <p:nvPr/>
              </p:nvSpPr>
              <p:spPr bwMode="auto">
                <a:xfrm>
                  <a:off x="512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6" name="Line 113">
                  <a:extLst>
                    <a:ext uri="{FF2B5EF4-FFF2-40B4-BE49-F238E27FC236}">
                      <a16:creationId xmlns:a16="http://schemas.microsoft.com/office/drawing/2014/main" id="{12118BD2-2565-8A83-5619-3E98B1E74F83}"/>
                    </a:ext>
                  </a:extLst>
                </p:cNvPr>
                <p:cNvSpPr>
                  <a:spLocks noChangeShapeType="1"/>
                </p:cNvSpPr>
                <p:nvPr/>
              </p:nvSpPr>
              <p:spPr bwMode="auto">
                <a:xfrm flipV="1">
                  <a:off x="523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7" name="Line 112">
                  <a:extLst>
                    <a:ext uri="{FF2B5EF4-FFF2-40B4-BE49-F238E27FC236}">
                      <a16:creationId xmlns:a16="http://schemas.microsoft.com/office/drawing/2014/main" id="{EB925C19-F9B7-DDBD-0E3F-12C418E8E28E}"/>
                    </a:ext>
                  </a:extLst>
                </p:cNvPr>
                <p:cNvSpPr>
                  <a:spLocks noChangeShapeType="1"/>
                </p:cNvSpPr>
                <p:nvPr/>
              </p:nvSpPr>
              <p:spPr bwMode="auto">
                <a:xfrm>
                  <a:off x="535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8" name="Line 111">
                  <a:extLst>
                    <a:ext uri="{FF2B5EF4-FFF2-40B4-BE49-F238E27FC236}">
                      <a16:creationId xmlns:a16="http://schemas.microsoft.com/office/drawing/2014/main" id="{B4A8E933-F150-40C8-C7EF-144A056EFCEE}"/>
                    </a:ext>
                  </a:extLst>
                </p:cNvPr>
                <p:cNvSpPr>
                  <a:spLocks noChangeShapeType="1"/>
                </p:cNvSpPr>
                <p:nvPr/>
              </p:nvSpPr>
              <p:spPr bwMode="auto">
                <a:xfrm flipV="1">
                  <a:off x="546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9" name="Line 110">
                  <a:extLst>
                    <a:ext uri="{FF2B5EF4-FFF2-40B4-BE49-F238E27FC236}">
                      <a16:creationId xmlns:a16="http://schemas.microsoft.com/office/drawing/2014/main" id="{3D741C48-F89E-91F7-5023-A7F9B26A0F13}"/>
                    </a:ext>
                  </a:extLst>
                </p:cNvPr>
                <p:cNvSpPr>
                  <a:spLocks noChangeShapeType="1"/>
                </p:cNvSpPr>
                <p:nvPr/>
              </p:nvSpPr>
              <p:spPr bwMode="auto">
                <a:xfrm>
                  <a:off x="557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0" name="Line 109">
                  <a:extLst>
                    <a:ext uri="{FF2B5EF4-FFF2-40B4-BE49-F238E27FC236}">
                      <a16:creationId xmlns:a16="http://schemas.microsoft.com/office/drawing/2014/main" id="{3C0D29C1-6B93-53F4-197C-92D775C2A6BD}"/>
                    </a:ext>
                  </a:extLst>
                </p:cNvPr>
                <p:cNvSpPr>
                  <a:spLocks noChangeShapeType="1"/>
                </p:cNvSpPr>
                <p:nvPr/>
              </p:nvSpPr>
              <p:spPr bwMode="auto">
                <a:xfrm flipV="1">
                  <a:off x="569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1" name="Line 108">
                  <a:extLst>
                    <a:ext uri="{FF2B5EF4-FFF2-40B4-BE49-F238E27FC236}">
                      <a16:creationId xmlns:a16="http://schemas.microsoft.com/office/drawing/2014/main" id="{EF3518D1-B0B6-1167-F9EA-C2D69A711D98}"/>
                    </a:ext>
                  </a:extLst>
                </p:cNvPr>
                <p:cNvSpPr>
                  <a:spLocks noChangeShapeType="1"/>
                </p:cNvSpPr>
                <p:nvPr/>
              </p:nvSpPr>
              <p:spPr bwMode="auto">
                <a:xfrm>
                  <a:off x="5806"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2" name="Line 107">
                  <a:extLst>
                    <a:ext uri="{FF2B5EF4-FFF2-40B4-BE49-F238E27FC236}">
                      <a16:creationId xmlns:a16="http://schemas.microsoft.com/office/drawing/2014/main" id="{0AE3463F-4942-8227-EFF7-581CC266D594}"/>
                    </a:ext>
                  </a:extLst>
                </p:cNvPr>
                <p:cNvSpPr>
                  <a:spLocks noChangeShapeType="1"/>
                </p:cNvSpPr>
                <p:nvPr/>
              </p:nvSpPr>
              <p:spPr bwMode="auto">
                <a:xfrm flipV="1">
                  <a:off x="5920"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3" name="Line 106">
                  <a:extLst>
                    <a:ext uri="{FF2B5EF4-FFF2-40B4-BE49-F238E27FC236}">
                      <a16:creationId xmlns:a16="http://schemas.microsoft.com/office/drawing/2014/main" id="{946E8445-4448-80AD-6168-006E03F9C66D}"/>
                    </a:ext>
                  </a:extLst>
                </p:cNvPr>
                <p:cNvSpPr>
                  <a:spLocks noChangeShapeType="1"/>
                </p:cNvSpPr>
                <p:nvPr/>
              </p:nvSpPr>
              <p:spPr bwMode="auto">
                <a:xfrm>
                  <a:off x="6034"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4" name="Line 105">
                  <a:extLst>
                    <a:ext uri="{FF2B5EF4-FFF2-40B4-BE49-F238E27FC236}">
                      <a16:creationId xmlns:a16="http://schemas.microsoft.com/office/drawing/2014/main" id="{486DB057-1328-4600-EE94-03AB041922E5}"/>
                    </a:ext>
                  </a:extLst>
                </p:cNvPr>
                <p:cNvSpPr>
                  <a:spLocks noChangeShapeType="1"/>
                </p:cNvSpPr>
                <p:nvPr/>
              </p:nvSpPr>
              <p:spPr bwMode="auto">
                <a:xfrm flipV="1">
                  <a:off x="6148"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5" name="Line 104">
                  <a:extLst>
                    <a:ext uri="{FF2B5EF4-FFF2-40B4-BE49-F238E27FC236}">
                      <a16:creationId xmlns:a16="http://schemas.microsoft.com/office/drawing/2014/main" id="{34C47BCF-7B25-5AEC-B20D-7C8017BE6031}"/>
                    </a:ext>
                  </a:extLst>
                </p:cNvPr>
                <p:cNvSpPr>
                  <a:spLocks noChangeShapeType="1"/>
                </p:cNvSpPr>
                <p:nvPr/>
              </p:nvSpPr>
              <p:spPr bwMode="auto">
                <a:xfrm>
                  <a:off x="6262" y="837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6" name="Line 103">
                  <a:extLst>
                    <a:ext uri="{FF2B5EF4-FFF2-40B4-BE49-F238E27FC236}">
                      <a16:creationId xmlns:a16="http://schemas.microsoft.com/office/drawing/2014/main" id="{B884399C-BDA6-AF4D-67B2-1C96CE141DC6}"/>
                    </a:ext>
                  </a:extLst>
                </p:cNvPr>
                <p:cNvSpPr>
                  <a:spLocks noChangeShapeType="1"/>
                </p:cNvSpPr>
                <p:nvPr/>
              </p:nvSpPr>
              <p:spPr bwMode="auto">
                <a:xfrm flipV="1">
                  <a:off x="6376" y="8599"/>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7" name="Line 102">
                  <a:extLst>
                    <a:ext uri="{FF2B5EF4-FFF2-40B4-BE49-F238E27FC236}">
                      <a16:creationId xmlns:a16="http://schemas.microsoft.com/office/drawing/2014/main" id="{27476746-A80A-78B6-B43C-8001BBD33F50}"/>
                    </a:ext>
                  </a:extLst>
                </p:cNvPr>
                <p:cNvSpPr>
                  <a:spLocks noChangeShapeType="1"/>
                </p:cNvSpPr>
                <p:nvPr/>
              </p:nvSpPr>
              <p:spPr bwMode="auto">
                <a:xfrm>
                  <a:off x="6433" y="859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6" name="Group 56">
                <a:extLst>
                  <a:ext uri="{FF2B5EF4-FFF2-40B4-BE49-F238E27FC236}">
                    <a16:creationId xmlns:a16="http://schemas.microsoft.com/office/drawing/2014/main" id="{E23B55D4-8820-E8CC-79EA-7001EE6870F4}"/>
                  </a:ext>
                </a:extLst>
              </p:cNvPr>
              <p:cNvGrpSpPr>
                <a:grpSpLocks/>
              </p:cNvGrpSpPr>
              <p:nvPr/>
            </p:nvGrpSpPr>
            <p:grpSpPr bwMode="auto">
              <a:xfrm>
                <a:off x="2329" y="9511"/>
                <a:ext cx="4332" cy="456"/>
                <a:chOff x="2329" y="9511"/>
                <a:chExt cx="4332" cy="456"/>
              </a:xfrm>
            </p:grpSpPr>
            <p:sp>
              <p:nvSpPr>
                <p:cNvPr id="328" name="Line 100">
                  <a:extLst>
                    <a:ext uri="{FF2B5EF4-FFF2-40B4-BE49-F238E27FC236}">
                      <a16:creationId xmlns:a16="http://schemas.microsoft.com/office/drawing/2014/main" id="{EBC6508A-5A30-C3D7-8F46-2BBFF25F4A3A}"/>
                    </a:ext>
                  </a:extLst>
                </p:cNvPr>
                <p:cNvSpPr>
                  <a:spLocks noChangeShapeType="1"/>
                </p:cNvSpPr>
                <p:nvPr/>
              </p:nvSpPr>
              <p:spPr bwMode="auto">
                <a:xfrm>
                  <a:off x="2329" y="973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99">
                  <a:extLst>
                    <a:ext uri="{FF2B5EF4-FFF2-40B4-BE49-F238E27FC236}">
                      <a16:creationId xmlns:a16="http://schemas.microsoft.com/office/drawing/2014/main" id="{0C14033D-DE5D-3C93-5BA3-3F1EB239C3D8}"/>
                    </a:ext>
                  </a:extLst>
                </p:cNvPr>
                <p:cNvSpPr>
                  <a:spLocks noChangeShapeType="1"/>
                </p:cNvSpPr>
                <p:nvPr/>
              </p:nvSpPr>
              <p:spPr bwMode="auto">
                <a:xfrm flipV="1">
                  <a:off x="2557" y="9511"/>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98">
                  <a:extLst>
                    <a:ext uri="{FF2B5EF4-FFF2-40B4-BE49-F238E27FC236}">
                      <a16:creationId xmlns:a16="http://schemas.microsoft.com/office/drawing/2014/main" id="{FFB7B066-25D3-9A80-68D7-227225FEA987}"/>
                    </a:ext>
                  </a:extLst>
                </p:cNvPr>
                <p:cNvSpPr>
                  <a:spLocks noChangeShapeType="1"/>
                </p:cNvSpPr>
                <p:nvPr/>
              </p:nvSpPr>
              <p:spPr bwMode="auto">
                <a:xfrm>
                  <a:off x="329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97">
                  <a:extLst>
                    <a:ext uri="{FF2B5EF4-FFF2-40B4-BE49-F238E27FC236}">
                      <a16:creationId xmlns:a16="http://schemas.microsoft.com/office/drawing/2014/main" id="{D0EDD062-7440-B448-2D29-56A5F4FE33A1}"/>
                    </a:ext>
                  </a:extLst>
                </p:cNvPr>
                <p:cNvSpPr>
                  <a:spLocks noChangeShapeType="1"/>
                </p:cNvSpPr>
                <p:nvPr/>
              </p:nvSpPr>
              <p:spPr bwMode="auto">
                <a:xfrm flipV="1">
                  <a:off x="341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96">
                  <a:extLst>
                    <a:ext uri="{FF2B5EF4-FFF2-40B4-BE49-F238E27FC236}">
                      <a16:creationId xmlns:a16="http://schemas.microsoft.com/office/drawing/2014/main" id="{8909D826-A63D-A930-3634-FD9EBEC929A2}"/>
                    </a:ext>
                  </a:extLst>
                </p:cNvPr>
                <p:cNvSpPr>
                  <a:spLocks noChangeShapeType="1"/>
                </p:cNvSpPr>
                <p:nvPr/>
              </p:nvSpPr>
              <p:spPr bwMode="auto">
                <a:xfrm>
                  <a:off x="3526"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95">
                  <a:extLst>
                    <a:ext uri="{FF2B5EF4-FFF2-40B4-BE49-F238E27FC236}">
                      <a16:creationId xmlns:a16="http://schemas.microsoft.com/office/drawing/2014/main" id="{D426F7CE-392A-1CA3-5326-CF3EDA0D2F4A}"/>
                    </a:ext>
                  </a:extLst>
                </p:cNvPr>
                <p:cNvSpPr>
                  <a:spLocks noChangeShapeType="1"/>
                </p:cNvSpPr>
                <p:nvPr/>
              </p:nvSpPr>
              <p:spPr bwMode="auto">
                <a:xfrm flipV="1">
                  <a:off x="3640"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94">
                  <a:extLst>
                    <a:ext uri="{FF2B5EF4-FFF2-40B4-BE49-F238E27FC236}">
                      <a16:creationId xmlns:a16="http://schemas.microsoft.com/office/drawing/2014/main" id="{BC134C00-2BAC-ACC7-C9E9-5E1F94507FED}"/>
                    </a:ext>
                  </a:extLst>
                </p:cNvPr>
                <p:cNvSpPr>
                  <a:spLocks noChangeShapeType="1"/>
                </p:cNvSpPr>
                <p:nvPr/>
              </p:nvSpPr>
              <p:spPr bwMode="auto">
                <a:xfrm>
                  <a:off x="3754"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93">
                  <a:extLst>
                    <a:ext uri="{FF2B5EF4-FFF2-40B4-BE49-F238E27FC236}">
                      <a16:creationId xmlns:a16="http://schemas.microsoft.com/office/drawing/2014/main" id="{2F0B283D-8C52-FF01-7ABD-17D4A8365BF7}"/>
                    </a:ext>
                  </a:extLst>
                </p:cNvPr>
                <p:cNvSpPr>
                  <a:spLocks noChangeShapeType="1"/>
                </p:cNvSpPr>
                <p:nvPr/>
              </p:nvSpPr>
              <p:spPr bwMode="auto">
                <a:xfrm flipV="1">
                  <a:off x="386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92">
                  <a:extLst>
                    <a:ext uri="{FF2B5EF4-FFF2-40B4-BE49-F238E27FC236}">
                      <a16:creationId xmlns:a16="http://schemas.microsoft.com/office/drawing/2014/main" id="{BED2E4CA-9E23-9B7A-2D34-AD46F95AE54C}"/>
                    </a:ext>
                  </a:extLst>
                </p:cNvPr>
                <p:cNvSpPr>
                  <a:spLocks noChangeShapeType="1"/>
                </p:cNvSpPr>
                <p:nvPr/>
              </p:nvSpPr>
              <p:spPr bwMode="auto">
                <a:xfrm>
                  <a:off x="398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Line 91">
                  <a:extLst>
                    <a:ext uri="{FF2B5EF4-FFF2-40B4-BE49-F238E27FC236}">
                      <a16:creationId xmlns:a16="http://schemas.microsoft.com/office/drawing/2014/main" id="{74269056-885E-594E-8400-9412F1BF83A9}"/>
                    </a:ext>
                  </a:extLst>
                </p:cNvPr>
                <p:cNvSpPr>
                  <a:spLocks noChangeShapeType="1"/>
                </p:cNvSpPr>
                <p:nvPr/>
              </p:nvSpPr>
              <p:spPr bwMode="auto">
                <a:xfrm flipV="1">
                  <a:off x="4096"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8" name="Line 90">
                  <a:extLst>
                    <a:ext uri="{FF2B5EF4-FFF2-40B4-BE49-F238E27FC236}">
                      <a16:creationId xmlns:a16="http://schemas.microsoft.com/office/drawing/2014/main" id="{2422D942-8EE7-5E2B-14A6-B530754D2519}"/>
                    </a:ext>
                  </a:extLst>
                </p:cNvPr>
                <p:cNvSpPr>
                  <a:spLocks noChangeShapeType="1"/>
                </p:cNvSpPr>
                <p:nvPr/>
              </p:nvSpPr>
              <p:spPr bwMode="auto">
                <a:xfrm>
                  <a:off x="4210"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Line 89">
                  <a:extLst>
                    <a:ext uri="{FF2B5EF4-FFF2-40B4-BE49-F238E27FC236}">
                      <a16:creationId xmlns:a16="http://schemas.microsoft.com/office/drawing/2014/main" id="{E91435EE-ABC7-1C2B-71AF-06E8532FECE5}"/>
                    </a:ext>
                  </a:extLst>
                </p:cNvPr>
                <p:cNvSpPr>
                  <a:spLocks noChangeShapeType="1"/>
                </p:cNvSpPr>
                <p:nvPr/>
              </p:nvSpPr>
              <p:spPr bwMode="auto">
                <a:xfrm flipV="1">
                  <a:off x="4324"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88">
                  <a:extLst>
                    <a:ext uri="{FF2B5EF4-FFF2-40B4-BE49-F238E27FC236}">
                      <a16:creationId xmlns:a16="http://schemas.microsoft.com/office/drawing/2014/main" id="{455DDBFE-A305-86F4-893E-E9931104E8BB}"/>
                    </a:ext>
                  </a:extLst>
                </p:cNvPr>
                <p:cNvSpPr>
                  <a:spLocks noChangeShapeType="1"/>
                </p:cNvSpPr>
                <p:nvPr/>
              </p:nvSpPr>
              <p:spPr bwMode="auto">
                <a:xfrm>
                  <a:off x="443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Line 87">
                  <a:extLst>
                    <a:ext uri="{FF2B5EF4-FFF2-40B4-BE49-F238E27FC236}">
                      <a16:creationId xmlns:a16="http://schemas.microsoft.com/office/drawing/2014/main" id="{C5C9A6AC-62CF-B56F-4923-DA1959FA4DD7}"/>
                    </a:ext>
                  </a:extLst>
                </p:cNvPr>
                <p:cNvSpPr>
                  <a:spLocks noChangeShapeType="1"/>
                </p:cNvSpPr>
                <p:nvPr/>
              </p:nvSpPr>
              <p:spPr bwMode="auto">
                <a:xfrm flipV="1">
                  <a:off x="455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86">
                  <a:extLst>
                    <a:ext uri="{FF2B5EF4-FFF2-40B4-BE49-F238E27FC236}">
                      <a16:creationId xmlns:a16="http://schemas.microsoft.com/office/drawing/2014/main" id="{9ECF3B24-D16F-01F5-B49E-D026CECB4138}"/>
                    </a:ext>
                  </a:extLst>
                </p:cNvPr>
                <p:cNvSpPr>
                  <a:spLocks noChangeShapeType="1"/>
                </p:cNvSpPr>
                <p:nvPr/>
              </p:nvSpPr>
              <p:spPr bwMode="auto">
                <a:xfrm>
                  <a:off x="4666"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Line 85">
                  <a:extLst>
                    <a:ext uri="{FF2B5EF4-FFF2-40B4-BE49-F238E27FC236}">
                      <a16:creationId xmlns:a16="http://schemas.microsoft.com/office/drawing/2014/main" id="{73C295C5-BA3A-D525-8C96-DECD784E3357}"/>
                    </a:ext>
                  </a:extLst>
                </p:cNvPr>
                <p:cNvSpPr>
                  <a:spLocks noChangeShapeType="1"/>
                </p:cNvSpPr>
                <p:nvPr/>
              </p:nvSpPr>
              <p:spPr bwMode="auto">
                <a:xfrm flipV="1">
                  <a:off x="4780"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84">
                  <a:extLst>
                    <a:ext uri="{FF2B5EF4-FFF2-40B4-BE49-F238E27FC236}">
                      <a16:creationId xmlns:a16="http://schemas.microsoft.com/office/drawing/2014/main" id="{D52E0B0F-7662-4D35-5B3C-033680062301}"/>
                    </a:ext>
                  </a:extLst>
                </p:cNvPr>
                <p:cNvSpPr>
                  <a:spLocks noChangeShapeType="1"/>
                </p:cNvSpPr>
                <p:nvPr/>
              </p:nvSpPr>
              <p:spPr bwMode="auto">
                <a:xfrm>
                  <a:off x="4894"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Line 83">
                  <a:extLst>
                    <a:ext uri="{FF2B5EF4-FFF2-40B4-BE49-F238E27FC236}">
                      <a16:creationId xmlns:a16="http://schemas.microsoft.com/office/drawing/2014/main" id="{AF84D89C-44AF-5A60-1DA7-D2D7F9669F3A}"/>
                    </a:ext>
                  </a:extLst>
                </p:cNvPr>
                <p:cNvSpPr>
                  <a:spLocks noChangeShapeType="1"/>
                </p:cNvSpPr>
                <p:nvPr/>
              </p:nvSpPr>
              <p:spPr bwMode="auto">
                <a:xfrm flipV="1">
                  <a:off x="500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82">
                  <a:extLst>
                    <a:ext uri="{FF2B5EF4-FFF2-40B4-BE49-F238E27FC236}">
                      <a16:creationId xmlns:a16="http://schemas.microsoft.com/office/drawing/2014/main" id="{6FEBE8B0-E622-D966-04A8-9C9F1A6C361E}"/>
                    </a:ext>
                  </a:extLst>
                </p:cNvPr>
                <p:cNvSpPr>
                  <a:spLocks noChangeShapeType="1"/>
                </p:cNvSpPr>
                <p:nvPr/>
              </p:nvSpPr>
              <p:spPr bwMode="auto">
                <a:xfrm>
                  <a:off x="512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Line 81">
                  <a:extLst>
                    <a:ext uri="{FF2B5EF4-FFF2-40B4-BE49-F238E27FC236}">
                      <a16:creationId xmlns:a16="http://schemas.microsoft.com/office/drawing/2014/main" id="{0F6CCF8D-D6CF-7958-1FF4-0C9C90462DA1}"/>
                    </a:ext>
                  </a:extLst>
                </p:cNvPr>
                <p:cNvSpPr>
                  <a:spLocks noChangeShapeType="1"/>
                </p:cNvSpPr>
                <p:nvPr/>
              </p:nvSpPr>
              <p:spPr bwMode="auto">
                <a:xfrm flipV="1">
                  <a:off x="5236"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80">
                  <a:extLst>
                    <a:ext uri="{FF2B5EF4-FFF2-40B4-BE49-F238E27FC236}">
                      <a16:creationId xmlns:a16="http://schemas.microsoft.com/office/drawing/2014/main" id="{6AE10051-DA56-6CE2-837E-BEA18A4AF5C7}"/>
                    </a:ext>
                  </a:extLst>
                </p:cNvPr>
                <p:cNvSpPr>
                  <a:spLocks noChangeShapeType="1"/>
                </p:cNvSpPr>
                <p:nvPr/>
              </p:nvSpPr>
              <p:spPr bwMode="auto">
                <a:xfrm>
                  <a:off x="5350"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Line 79">
                  <a:extLst>
                    <a:ext uri="{FF2B5EF4-FFF2-40B4-BE49-F238E27FC236}">
                      <a16:creationId xmlns:a16="http://schemas.microsoft.com/office/drawing/2014/main" id="{4460BE15-A294-0B7D-41B3-F3D425F5818F}"/>
                    </a:ext>
                  </a:extLst>
                </p:cNvPr>
                <p:cNvSpPr>
                  <a:spLocks noChangeShapeType="1"/>
                </p:cNvSpPr>
                <p:nvPr/>
              </p:nvSpPr>
              <p:spPr bwMode="auto">
                <a:xfrm flipV="1">
                  <a:off x="5464"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78">
                  <a:extLst>
                    <a:ext uri="{FF2B5EF4-FFF2-40B4-BE49-F238E27FC236}">
                      <a16:creationId xmlns:a16="http://schemas.microsoft.com/office/drawing/2014/main" id="{91015EAD-FD29-2B7E-3D5A-7B546BB076BB}"/>
                    </a:ext>
                  </a:extLst>
                </p:cNvPr>
                <p:cNvSpPr>
                  <a:spLocks noChangeShapeType="1"/>
                </p:cNvSpPr>
                <p:nvPr/>
              </p:nvSpPr>
              <p:spPr bwMode="auto">
                <a:xfrm>
                  <a:off x="557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0" name="Line 77">
                  <a:extLst>
                    <a:ext uri="{FF2B5EF4-FFF2-40B4-BE49-F238E27FC236}">
                      <a16:creationId xmlns:a16="http://schemas.microsoft.com/office/drawing/2014/main" id="{11C0F4D6-E990-0E22-E2A1-B011AF7E63F8}"/>
                    </a:ext>
                  </a:extLst>
                </p:cNvPr>
                <p:cNvSpPr>
                  <a:spLocks noChangeShapeType="1"/>
                </p:cNvSpPr>
                <p:nvPr/>
              </p:nvSpPr>
              <p:spPr bwMode="auto">
                <a:xfrm flipV="1">
                  <a:off x="569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1" name="Line 76">
                  <a:extLst>
                    <a:ext uri="{FF2B5EF4-FFF2-40B4-BE49-F238E27FC236}">
                      <a16:creationId xmlns:a16="http://schemas.microsoft.com/office/drawing/2014/main" id="{48AAB12E-00C7-C903-11D5-2D11DDC2CB1B}"/>
                    </a:ext>
                  </a:extLst>
                </p:cNvPr>
                <p:cNvSpPr>
                  <a:spLocks noChangeShapeType="1"/>
                </p:cNvSpPr>
                <p:nvPr/>
              </p:nvSpPr>
              <p:spPr bwMode="auto">
                <a:xfrm>
                  <a:off x="5806"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2" name="Line 75">
                  <a:extLst>
                    <a:ext uri="{FF2B5EF4-FFF2-40B4-BE49-F238E27FC236}">
                      <a16:creationId xmlns:a16="http://schemas.microsoft.com/office/drawing/2014/main" id="{BD0861BF-3CD6-E45C-0B9C-A54A4C171450}"/>
                    </a:ext>
                  </a:extLst>
                </p:cNvPr>
                <p:cNvSpPr>
                  <a:spLocks noChangeShapeType="1"/>
                </p:cNvSpPr>
                <p:nvPr/>
              </p:nvSpPr>
              <p:spPr bwMode="auto">
                <a:xfrm flipV="1">
                  <a:off x="5920"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3" name="Line 74">
                  <a:extLst>
                    <a:ext uri="{FF2B5EF4-FFF2-40B4-BE49-F238E27FC236}">
                      <a16:creationId xmlns:a16="http://schemas.microsoft.com/office/drawing/2014/main" id="{0BADBA15-F238-1CB1-BF05-C6D3184C71DC}"/>
                    </a:ext>
                  </a:extLst>
                </p:cNvPr>
                <p:cNvSpPr>
                  <a:spLocks noChangeShapeType="1"/>
                </p:cNvSpPr>
                <p:nvPr/>
              </p:nvSpPr>
              <p:spPr bwMode="auto">
                <a:xfrm>
                  <a:off x="6034"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4" name="Line 73">
                  <a:extLst>
                    <a:ext uri="{FF2B5EF4-FFF2-40B4-BE49-F238E27FC236}">
                      <a16:creationId xmlns:a16="http://schemas.microsoft.com/office/drawing/2014/main" id="{C4B331D5-A195-931E-2275-9F3FBF7DBC63}"/>
                    </a:ext>
                  </a:extLst>
                </p:cNvPr>
                <p:cNvSpPr>
                  <a:spLocks noChangeShapeType="1"/>
                </p:cNvSpPr>
                <p:nvPr/>
              </p:nvSpPr>
              <p:spPr bwMode="auto">
                <a:xfrm flipV="1">
                  <a:off x="6148"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5" name="Line 72">
                  <a:extLst>
                    <a:ext uri="{FF2B5EF4-FFF2-40B4-BE49-F238E27FC236}">
                      <a16:creationId xmlns:a16="http://schemas.microsoft.com/office/drawing/2014/main" id="{A43E65A0-5CA8-BDF6-4777-ECB37136A249}"/>
                    </a:ext>
                  </a:extLst>
                </p:cNvPr>
                <p:cNvSpPr>
                  <a:spLocks noChangeShapeType="1"/>
                </p:cNvSpPr>
                <p:nvPr/>
              </p:nvSpPr>
              <p:spPr bwMode="auto">
                <a:xfrm>
                  <a:off x="6262" y="951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6" name="Line 71">
                  <a:extLst>
                    <a:ext uri="{FF2B5EF4-FFF2-40B4-BE49-F238E27FC236}">
                      <a16:creationId xmlns:a16="http://schemas.microsoft.com/office/drawing/2014/main" id="{3D1114EB-814D-6597-48F0-8A4EC2D8C32C}"/>
                    </a:ext>
                  </a:extLst>
                </p:cNvPr>
                <p:cNvSpPr>
                  <a:spLocks noChangeShapeType="1"/>
                </p:cNvSpPr>
                <p:nvPr/>
              </p:nvSpPr>
              <p:spPr bwMode="auto">
                <a:xfrm flipV="1">
                  <a:off x="6376" y="9739"/>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7" name="Line 70">
                  <a:extLst>
                    <a:ext uri="{FF2B5EF4-FFF2-40B4-BE49-F238E27FC236}">
                      <a16:creationId xmlns:a16="http://schemas.microsoft.com/office/drawing/2014/main" id="{99909A04-B113-827B-CDDC-D981F2E17F88}"/>
                    </a:ext>
                  </a:extLst>
                </p:cNvPr>
                <p:cNvSpPr>
                  <a:spLocks noChangeShapeType="1"/>
                </p:cNvSpPr>
                <p:nvPr/>
              </p:nvSpPr>
              <p:spPr bwMode="auto">
                <a:xfrm>
                  <a:off x="6433" y="973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648" name="Group 57">
                  <a:extLst>
                    <a:ext uri="{FF2B5EF4-FFF2-40B4-BE49-F238E27FC236}">
                      <a16:creationId xmlns:a16="http://schemas.microsoft.com/office/drawing/2014/main" id="{34D6F064-0738-FA59-C5BE-E14342DDD8B7}"/>
                    </a:ext>
                  </a:extLst>
                </p:cNvPr>
                <p:cNvGrpSpPr>
                  <a:grpSpLocks/>
                </p:cNvGrpSpPr>
                <p:nvPr/>
              </p:nvGrpSpPr>
              <p:grpSpPr bwMode="auto">
                <a:xfrm>
                  <a:off x="2614" y="9511"/>
                  <a:ext cx="684" cy="456"/>
                  <a:chOff x="2614" y="8941"/>
                  <a:chExt cx="684" cy="456"/>
                </a:xfrm>
              </p:grpSpPr>
              <p:sp>
                <p:nvSpPr>
                  <p:cNvPr id="649" name="Line 69">
                    <a:extLst>
                      <a:ext uri="{FF2B5EF4-FFF2-40B4-BE49-F238E27FC236}">
                        <a16:creationId xmlns:a16="http://schemas.microsoft.com/office/drawing/2014/main" id="{76B63A36-615C-FC9E-C4E0-8E94356596B7}"/>
                      </a:ext>
                    </a:extLst>
                  </p:cNvPr>
                  <p:cNvSpPr>
                    <a:spLocks noChangeShapeType="1"/>
                  </p:cNvSpPr>
                  <p:nvPr/>
                </p:nvSpPr>
                <p:spPr bwMode="auto">
                  <a:xfrm>
                    <a:off x="2614"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0" name="Line 68">
                    <a:extLst>
                      <a:ext uri="{FF2B5EF4-FFF2-40B4-BE49-F238E27FC236}">
                        <a16:creationId xmlns:a16="http://schemas.microsoft.com/office/drawing/2014/main" id="{24EEBFA0-D56C-2D7E-D74B-F1BBDE185A09}"/>
                      </a:ext>
                    </a:extLst>
                  </p:cNvPr>
                  <p:cNvSpPr>
                    <a:spLocks noChangeShapeType="1"/>
                  </p:cNvSpPr>
                  <p:nvPr/>
                </p:nvSpPr>
                <p:spPr bwMode="auto">
                  <a:xfrm flipV="1">
                    <a:off x="2671"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1" name="Line 67">
                    <a:extLst>
                      <a:ext uri="{FF2B5EF4-FFF2-40B4-BE49-F238E27FC236}">
                        <a16:creationId xmlns:a16="http://schemas.microsoft.com/office/drawing/2014/main" id="{7467F232-9802-788D-EDAC-1F19E533866B}"/>
                      </a:ext>
                    </a:extLst>
                  </p:cNvPr>
                  <p:cNvSpPr>
                    <a:spLocks noChangeShapeType="1"/>
                  </p:cNvSpPr>
                  <p:nvPr/>
                </p:nvSpPr>
                <p:spPr bwMode="auto">
                  <a:xfrm>
                    <a:off x="2728"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2" name="Line 66">
                    <a:extLst>
                      <a:ext uri="{FF2B5EF4-FFF2-40B4-BE49-F238E27FC236}">
                        <a16:creationId xmlns:a16="http://schemas.microsoft.com/office/drawing/2014/main" id="{247E0985-6285-CD02-A723-1F46A6E1B80A}"/>
                      </a:ext>
                    </a:extLst>
                  </p:cNvPr>
                  <p:cNvSpPr>
                    <a:spLocks noChangeShapeType="1"/>
                  </p:cNvSpPr>
                  <p:nvPr/>
                </p:nvSpPr>
                <p:spPr bwMode="auto">
                  <a:xfrm flipV="1">
                    <a:off x="2785"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3" name="Line 65">
                    <a:extLst>
                      <a:ext uri="{FF2B5EF4-FFF2-40B4-BE49-F238E27FC236}">
                        <a16:creationId xmlns:a16="http://schemas.microsoft.com/office/drawing/2014/main" id="{0EB46F76-D4CA-F429-0274-83BCFEF76C20}"/>
                      </a:ext>
                    </a:extLst>
                  </p:cNvPr>
                  <p:cNvSpPr>
                    <a:spLocks noChangeShapeType="1"/>
                  </p:cNvSpPr>
                  <p:nvPr/>
                </p:nvSpPr>
                <p:spPr bwMode="auto">
                  <a:xfrm>
                    <a:off x="2842"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4" name="Line 64">
                    <a:extLst>
                      <a:ext uri="{FF2B5EF4-FFF2-40B4-BE49-F238E27FC236}">
                        <a16:creationId xmlns:a16="http://schemas.microsoft.com/office/drawing/2014/main" id="{E6ADF299-4831-63B6-601B-8A91CCCA57C8}"/>
                      </a:ext>
                    </a:extLst>
                  </p:cNvPr>
                  <p:cNvSpPr>
                    <a:spLocks noChangeShapeType="1"/>
                  </p:cNvSpPr>
                  <p:nvPr/>
                </p:nvSpPr>
                <p:spPr bwMode="auto">
                  <a:xfrm flipV="1">
                    <a:off x="2899"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5" name="Line 63">
                    <a:extLst>
                      <a:ext uri="{FF2B5EF4-FFF2-40B4-BE49-F238E27FC236}">
                        <a16:creationId xmlns:a16="http://schemas.microsoft.com/office/drawing/2014/main" id="{3EE04EAA-9AE7-6C8A-E3F5-78AF0842DE87}"/>
                      </a:ext>
                    </a:extLst>
                  </p:cNvPr>
                  <p:cNvSpPr>
                    <a:spLocks noChangeShapeType="1"/>
                  </p:cNvSpPr>
                  <p:nvPr/>
                </p:nvSpPr>
                <p:spPr bwMode="auto">
                  <a:xfrm>
                    <a:off x="2956"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6" name="Line 62">
                    <a:extLst>
                      <a:ext uri="{FF2B5EF4-FFF2-40B4-BE49-F238E27FC236}">
                        <a16:creationId xmlns:a16="http://schemas.microsoft.com/office/drawing/2014/main" id="{16EE8A81-79F0-56D9-2910-19520F31889D}"/>
                      </a:ext>
                    </a:extLst>
                  </p:cNvPr>
                  <p:cNvSpPr>
                    <a:spLocks noChangeShapeType="1"/>
                  </p:cNvSpPr>
                  <p:nvPr/>
                </p:nvSpPr>
                <p:spPr bwMode="auto">
                  <a:xfrm flipV="1">
                    <a:off x="3013"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7" name="Line 61">
                    <a:extLst>
                      <a:ext uri="{FF2B5EF4-FFF2-40B4-BE49-F238E27FC236}">
                        <a16:creationId xmlns:a16="http://schemas.microsoft.com/office/drawing/2014/main" id="{AEB59DD2-76BD-6991-27F6-9202F01BA4BE}"/>
                      </a:ext>
                    </a:extLst>
                  </p:cNvPr>
                  <p:cNvSpPr>
                    <a:spLocks noChangeShapeType="1"/>
                  </p:cNvSpPr>
                  <p:nvPr/>
                </p:nvSpPr>
                <p:spPr bwMode="auto">
                  <a:xfrm>
                    <a:off x="3070"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8" name="Line 60">
                    <a:extLst>
                      <a:ext uri="{FF2B5EF4-FFF2-40B4-BE49-F238E27FC236}">
                        <a16:creationId xmlns:a16="http://schemas.microsoft.com/office/drawing/2014/main" id="{B1D72DC2-4893-C042-D8AA-887CDE862E54}"/>
                      </a:ext>
                    </a:extLst>
                  </p:cNvPr>
                  <p:cNvSpPr>
                    <a:spLocks noChangeShapeType="1"/>
                  </p:cNvSpPr>
                  <p:nvPr/>
                </p:nvSpPr>
                <p:spPr bwMode="auto">
                  <a:xfrm flipV="1">
                    <a:off x="3127"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9" name="Line 59">
                    <a:extLst>
                      <a:ext uri="{FF2B5EF4-FFF2-40B4-BE49-F238E27FC236}">
                        <a16:creationId xmlns:a16="http://schemas.microsoft.com/office/drawing/2014/main" id="{A7AD54F1-454E-6A72-8481-1314080017BC}"/>
                      </a:ext>
                    </a:extLst>
                  </p:cNvPr>
                  <p:cNvSpPr>
                    <a:spLocks noChangeShapeType="1"/>
                  </p:cNvSpPr>
                  <p:nvPr/>
                </p:nvSpPr>
                <p:spPr bwMode="auto">
                  <a:xfrm>
                    <a:off x="3184"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0" name="Line 58">
                    <a:extLst>
                      <a:ext uri="{FF2B5EF4-FFF2-40B4-BE49-F238E27FC236}">
                        <a16:creationId xmlns:a16="http://schemas.microsoft.com/office/drawing/2014/main" id="{A620DF6B-9E86-8537-32D1-A6C0A6A1932C}"/>
                      </a:ext>
                    </a:extLst>
                  </p:cNvPr>
                  <p:cNvSpPr>
                    <a:spLocks noChangeShapeType="1"/>
                  </p:cNvSpPr>
                  <p:nvPr/>
                </p:nvSpPr>
                <p:spPr bwMode="auto">
                  <a:xfrm flipV="1">
                    <a:off x="3241"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127" name="Group 11">
                <a:extLst>
                  <a:ext uri="{FF2B5EF4-FFF2-40B4-BE49-F238E27FC236}">
                    <a16:creationId xmlns:a16="http://schemas.microsoft.com/office/drawing/2014/main" id="{2FFAC82A-D6FE-0E9E-CE67-24D6EF97DF14}"/>
                  </a:ext>
                </a:extLst>
              </p:cNvPr>
              <p:cNvGrpSpPr>
                <a:grpSpLocks/>
              </p:cNvGrpSpPr>
              <p:nvPr/>
            </p:nvGrpSpPr>
            <p:grpSpPr bwMode="auto">
              <a:xfrm>
                <a:off x="2329" y="10651"/>
                <a:ext cx="4332" cy="456"/>
                <a:chOff x="2329" y="10651"/>
                <a:chExt cx="4332" cy="456"/>
              </a:xfrm>
            </p:grpSpPr>
            <p:sp>
              <p:nvSpPr>
                <p:cNvPr id="603" name="Line 55">
                  <a:extLst>
                    <a:ext uri="{FF2B5EF4-FFF2-40B4-BE49-F238E27FC236}">
                      <a16:creationId xmlns:a16="http://schemas.microsoft.com/office/drawing/2014/main" id="{877AC9BA-96D1-1589-304A-AB8001D1A623}"/>
                    </a:ext>
                  </a:extLst>
                </p:cNvPr>
                <p:cNvSpPr>
                  <a:spLocks noChangeShapeType="1"/>
                </p:cNvSpPr>
                <p:nvPr/>
              </p:nvSpPr>
              <p:spPr bwMode="auto">
                <a:xfrm>
                  <a:off x="2329" y="1087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 name="Line 54">
                  <a:extLst>
                    <a:ext uri="{FF2B5EF4-FFF2-40B4-BE49-F238E27FC236}">
                      <a16:creationId xmlns:a16="http://schemas.microsoft.com/office/drawing/2014/main" id="{5B8EB326-76CC-1487-2AEB-8EE130905D8B}"/>
                    </a:ext>
                  </a:extLst>
                </p:cNvPr>
                <p:cNvSpPr>
                  <a:spLocks noChangeShapeType="1"/>
                </p:cNvSpPr>
                <p:nvPr/>
              </p:nvSpPr>
              <p:spPr bwMode="auto">
                <a:xfrm flipV="1">
                  <a:off x="2557" y="10651"/>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 name="Line 53">
                  <a:extLst>
                    <a:ext uri="{FF2B5EF4-FFF2-40B4-BE49-F238E27FC236}">
                      <a16:creationId xmlns:a16="http://schemas.microsoft.com/office/drawing/2014/main" id="{A8418835-E529-BB4B-48CF-850896EC7DC0}"/>
                    </a:ext>
                  </a:extLst>
                </p:cNvPr>
                <p:cNvSpPr>
                  <a:spLocks noChangeShapeType="1"/>
                </p:cNvSpPr>
                <p:nvPr/>
              </p:nvSpPr>
              <p:spPr bwMode="auto">
                <a:xfrm>
                  <a:off x="261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 name="Line 52">
                  <a:extLst>
                    <a:ext uri="{FF2B5EF4-FFF2-40B4-BE49-F238E27FC236}">
                      <a16:creationId xmlns:a16="http://schemas.microsoft.com/office/drawing/2014/main" id="{2F34B48F-BBBA-2E0E-F896-8F6FE3A48742}"/>
                    </a:ext>
                  </a:extLst>
                </p:cNvPr>
                <p:cNvSpPr>
                  <a:spLocks noChangeShapeType="1"/>
                </p:cNvSpPr>
                <p:nvPr/>
              </p:nvSpPr>
              <p:spPr bwMode="auto">
                <a:xfrm flipV="1">
                  <a:off x="2728"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 name="Line 51">
                  <a:extLst>
                    <a:ext uri="{FF2B5EF4-FFF2-40B4-BE49-F238E27FC236}">
                      <a16:creationId xmlns:a16="http://schemas.microsoft.com/office/drawing/2014/main" id="{917F6392-26D9-DF07-D890-14AF57191901}"/>
                    </a:ext>
                  </a:extLst>
                </p:cNvPr>
                <p:cNvSpPr>
                  <a:spLocks noChangeShapeType="1"/>
                </p:cNvSpPr>
                <p:nvPr/>
              </p:nvSpPr>
              <p:spPr bwMode="auto">
                <a:xfrm>
                  <a:off x="284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 name="Line 50">
                  <a:extLst>
                    <a:ext uri="{FF2B5EF4-FFF2-40B4-BE49-F238E27FC236}">
                      <a16:creationId xmlns:a16="http://schemas.microsoft.com/office/drawing/2014/main" id="{F7E24A24-D3C0-2120-CCA1-9B4F0D766982}"/>
                    </a:ext>
                  </a:extLst>
                </p:cNvPr>
                <p:cNvSpPr>
                  <a:spLocks noChangeShapeType="1"/>
                </p:cNvSpPr>
                <p:nvPr/>
              </p:nvSpPr>
              <p:spPr bwMode="auto">
                <a:xfrm flipV="1">
                  <a:off x="2956"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 name="Line 49">
                  <a:extLst>
                    <a:ext uri="{FF2B5EF4-FFF2-40B4-BE49-F238E27FC236}">
                      <a16:creationId xmlns:a16="http://schemas.microsoft.com/office/drawing/2014/main" id="{C63B3D14-D28C-D04F-12D2-E5344B4C1E10}"/>
                    </a:ext>
                  </a:extLst>
                </p:cNvPr>
                <p:cNvSpPr>
                  <a:spLocks noChangeShapeType="1"/>
                </p:cNvSpPr>
                <p:nvPr/>
              </p:nvSpPr>
              <p:spPr bwMode="auto">
                <a:xfrm>
                  <a:off x="3070"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1" name="Line 48">
                  <a:extLst>
                    <a:ext uri="{FF2B5EF4-FFF2-40B4-BE49-F238E27FC236}">
                      <a16:creationId xmlns:a16="http://schemas.microsoft.com/office/drawing/2014/main" id="{03008F14-F0E7-9B18-3448-45BD7653A475}"/>
                    </a:ext>
                  </a:extLst>
                </p:cNvPr>
                <p:cNvSpPr>
                  <a:spLocks noChangeShapeType="1"/>
                </p:cNvSpPr>
                <p:nvPr/>
              </p:nvSpPr>
              <p:spPr bwMode="auto">
                <a:xfrm flipV="1">
                  <a:off x="318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 name="Line 47">
                  <a:extLst>
                    <a:ext uri="{FF2B5EF4-FFF2-40B4-BE49-F238E27FC236}">
                      <a16:creationId xmlns:a16="http://schemas.microsoft.com/office/drawing/2014/main" id="{692877B8-206A-0566-756B-542054EA8571}"/>
                    </a:ext>
                  </a:extLst>
                </p:cNvPr>
                <p:cNvSpPr>
                  <a:spLocks noChangeShapeType="1"/>
                </p:cNvSpPr>
                <p:nvPr/>
              </p:nvSpPr>
              <p:spPr bwMode="auto">
                <a:xfrm>
                  <a:off x="3298"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 name="Line 46">
                  <a:extLst>
                    <a:ext uri="{FF2B5EF4-FFF2-40B4-BE49-F238E27FC236}">
                      <a16:creationId xmlns:a16="http://schemas.microsoft.com/office/drawing/2014/main" id="{86E9377C-305F-6D4E-F564-06968E22178B}"/>
                    </a:ext>
                  </a:extLst>
                </p:cNvPr>
                <p:cNvSpPr>
                  <a:spLocks noChangeShapeType="1"/>
                </p:cNvSpPr>
                <p:nvPr/>
              </p:nvSpPr>
              <p:spPr bwMode="auto">
                <a:xfrm flipV="1">
                  <a:off x="341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 name="Line 45">
                  <a:extLst>
                    <a:ext uri="{FF2B5EF4-FFF2-40B4-BE49-F238E27FC236}">
                      <a16:creationId xmlns:a16="http://schemas.microsoft.com/office/drawing/2014/main" id="{29CA7513-1E97-FA4C-9CEB-281AE96450EB}"/>
                    </a:ext>
                  </a:extLst>
                </p:cNvPr>
                <p:cNvSpPr>
                  <a:spLocks noChangeShapeType="1"/>
                </p:cNvSpPr>
                <p:nvPr/>
              </p:nvSpPr>
              <p:spPr bwMode="auto">
                <a:xfrm>
                  <a:off x="3526"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 name="Line 44">
                  <a:extLst>
                    <a:ext uri="{FF2B5EF4-FFF2-40B4-BE49-F238E27FC236}">
                      <a16:creationId xmlns:a16="http://schemas.microsoft.com/office/drawing/2014/main" id="{68975FAA-B46E-1BC1-0BD2-63BD067B752C}"/>
                    </a:ext>
                  </a:extLst>
                </p:cNvPr>
                <p:cNvSpPr>
                  <a:spLocks noChangeShapeType="1"/>
                </p:cNvSpPr>
                <p:nvPr/>
              </p:nvSpPr>
              <p:spPr bwMode="auto">
                <a:xfrm flipV="1">
                  <a:off x="3640"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 name="Line 43">
                  <a:extLst>
                    <a:ext uri="{FF2B5EF4-FFF2-40B4-BE49-F238E27FC236}">
                      <a16:creationId xmlns:a16="http://schemas.microsoft.com/office/drawing/2014/main" id="{B676CA93-ABFF-C5DB-F378-44FBC92E6483}"/>
                    </a:ext>
                  </a:extLst>
                </p:cNvPr>
                <p:cNvSpPr>
                  <a:spLocks noChangeShapeType="1"/>
                </p:cNvSpPr>
                <p:nvPr/>
              </p:nvSpPr>
              <p:spPr bwMode="auto">
                <a:xfrm>
                  <a:off x="375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 name="Line 42">
                  <a:extLst>
                    <a:ext uri="{FF2B5EF4-FFF2-40B4-BE49-F238E27FC236}">
                      <a16:creationId xmlns:a16="http://schemas.microsoft.com/office/drawing/2014/main" id="{408DCC51-5FE6-9232-0887-DF090BE96BF1}"/>
                    </a:ext>
                  </a:extLst>
                </p:cNvPr>
                <p:cNvSpPr>
                  <a:spLocks noChangeShapeType="1"/>
                </p:cNvSpPr>
                <p:nvPr/>
              </p:nvSpPr>
              <p:spPr bwMode="auto">
                <a:xfrm flipV="1">
                  <a:off x="3868"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 name="Line 41">
                  <a:extLst>
                    <a:ext uri="{FF2B5EF4-FFF2-40B4-BE49-F238E27FC236}">
                      <a16:creationId xmlns:a16="http://schemas.microsoft.com/office/drawing/2014/main" id="{85108C50-408E-8EC5-D007-8A6FC4FA4D27}"/>
                    </a:ext>
                  </a:extLst>
                </p:cNvPr>
                <p:cNvSpPr>
                  <a:spLocks noChangeShapeType="1"/>
                </p:cNvSpPr>
                <p:nvPr/>
              </p:nvSpPr>
              <p:spPr bwMode="auto">
                <a:xfrm>
                  <a:off x="398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 name="Line 40">
                  <a:extLst>
                    <a:ext uri="{FF2B5EF4-FFF2-40B4-BE49-F238E27FC236}">
                      <a16:creationId xmlns:a16="http://schemas.microsoft.com/office/drawing/2014/main" id="{C6479942-BA9A-B6A6-23F6-07E6F2C0CC02}"/>
                    </a:ext>
                  </a:extLst>
                </p:cNvPr>
                <p:cNvSpPr>
                  <a:spLocks noChangeShapeType="1"/>
                </p:cNvSpPr>
                <p:nvPr/>
              </p:nvSpPr>
              <p:spPr bwMode="auto">
                <a:xfrm flipV="1">
                  <a:off x="4096"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 name="Line 39">
                  <a:extLst>
                    <a:ext uri="{FF2B5EF4-FFF2-40B4-BE49-F238E27FC236}">
                      <a16:creationId xmlns:a16="http://schemas.microsoft.com/office/drawing/2014/main" id="{347FE723-E035-DB23-DE33-256158581956}"/>
                    </a:ext>
                  </a:extLst>
                </p:cNvPr>
                <p:cNvSpPr>
                  <a:spLocks noChangeShapeType="1"/>
                </p:cNvSpPr>
                <p:nvPr/>
              </p:nvSpPr>
              <p:spPr bwMode="auto">
                <a:xfrm>
                  <a:off x="4210"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 name="Line 38">
                  <a:extLst>
                    <a:ext uri="{FF2B5EF4-FFF2-40B4-BE49-F238E27FC236}">
                      <a16:creationId xmlns:a16="http://schemas.microsoft.com/office/drawing/2014/main" id="{4FB63741-B096-FEEB-4772-BFA5AA85EA14}"/>
                    </a:ext>
                  </a:extLst>
                </p:cNvPr>
                <p:cNvSpPr>
                  <a:spLocks noChangeShapeType="1"/>
                </p:cNvSpPr>
                <p:nvPr/>
              </p:nvSpPr>
              <p:spPr bwMode="auto">
                <a:xfrm flipV="1">
                  <a:off x="432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 name="Line 37">
                  <a:extLst>
                    <a:ext uri="{FF2B5EF4-FFF2-40B4-BE49-F238E27FC236}">
                      <a16:creationId xmlns:a16="http://schemas.microsoft.com/office/drawing/2014/main" id="{AD6A85A8-122E-2BFD-360C-F1F75BDDB0D6}"/>
                    </a:ext>
                  </a:extLst>
                </p:cNvPr>
                <p:cNvSpPr>
                  <a:spLocks noChangeShapeType="1"/>
                </p:cNvSpPr>
                <p:nvPr/>
              </p:nvSpPr>
              <p:spPr bwMode="auto">
                <a:xfrm>
                  <a:off x="512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 name="Line 36">
                  <a:extLst>
                    <a:ext uri="{FF2B5EF4-FFF2-40B4-BE49-F238E27FC236}">
                      <a16:creationId xmlns:a16="http://schemas.microsoft.com/office/drawing/2014/main" id="{A2F8E86C-9428-9810-9AE1-4C2E893017D8}"/>
                    </a:ext>
                  </a:extLst>
                </p:cNvPr>
                <p:cNvSpPr>
                  <a:spLocks noChangeShapeType="1"/>
                </p:cNvSpPr>
                <p:nvPr/>
              </p:nvSpPr>
              <p:spPr bwMode="auto">
                <a:xfrm flipV="1">
                  <a:off x="5236"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 name="Line 35">
                  <a:extLst>
                    <a:ext uri="{FF2B5EF4-FFF2-40B4-BE49-F238E27FC236}">
                      <a16:creationId xmlns:a16="http://schemas.microsoft.com/office/drawing/2014/main" id="{D1B65BC4-29BB-42F8-8727-7C4BFCDD395A}"/>
                    </a:ext>
                  </a:extLst>
                </p:cNvPr>
                <p:cNvSpPr>
                  <a:spLocks noChangeShapeType="1"/>
                </p:cNvSpPr>
                <p:nvPr/>
              </p:nvSpPr>
              <p:spPr bwMode="auto">
                <a:xfrm>
                  <a:off x="5350"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 name="Line 34">
                  <a:extLst>
                    <a:ext uri="{FF2B5EF4-FFF2-40B4-BE49-F238E27FC236}">
                      <a16:creationId xmlns:a16="http://schemas.microsoft.com/office/drawing/2014/main" id="{5A62613C-7D4C-8A60-8EDE-04334CE5DB2A}"/>
                    </a:ext>
                  </a:extLst>
                </p:cNvPr>
                <p:cNvSpPr>
                  <a:spLocks noChangeShapeType="1"/>
                </p:cNvSpPr>
                <p:nvPr/>
              </p:nvSpPr>
              <p:spPr bwMode="auto">
                <a:xfrm flipV="1">
                  <a:off x="546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 name="Line 33">
                  <a:extLst>
                    <a:ext uri="{FF2B5EF4-FFF2-40B4-BE49-F238E27FC236}">
                      <a16:creationId xmlns:a16="http://schemas.microsoft.com/office/drawing/2014/main" id="{A644929A-3889-5C3B-DB10-3FA23203084E}"/>
                    </a:ext>
                  </a:extLst>
                </p:cNvPr>
                <p:cNvSpPr>
                  <a:spLocks noChangeShapeType="1"/>
                </p:cNvSpPr>
                <p:nvPr/>
              </p:nvSpPr>
              <p:spPr bwMode="auto">
                <a:xfrm>
                  <a:off x="5578"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 name="Line 32">
                  <a:extLst>
                    <a:ext uri="{FF2B5EF4-FFF2-40B4-BE49-F238E27FC236}">
                      <a16:creationId xmlns:a16="http://schemas.microsoft.com/office/drawing/2014/main" id="{A2E8CDDB-8A63-CF12-6FA6-BFC7144ECB08}"/>
                    </a:ext>
                  </a:extLst>
                </p:cNvPr>
                <p:cNvSpPr>
                  <a:spLocks noChangeShapeType="1"/>
                </p:cNvSpPr>
                <p:nvPr/>
              </p:nvSpPr>
              <p:spPr bwMode="auto">
                <a:xfrm flipV="1">
                  <a:off x="569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 name="Line 31">
                  <a:extLst>
                    <a:ext uri="{FF2B5EF4-FFF2-40B4-BE49-F238E27FC236}">
                      <a16:creationId xmlns:a16="http://schemas.microsoft.com/office/drawing/2014/main" id="{25C5A6A6-8422-2855-3546-2F02358DCBA6}"/>
                    </a:ext>
                  </a:extLst>
                </p:cNvPr>
                <p:cNvSpPr>
                  <a:spLocks noChangeShapeType="1"/>
                </p:cNvSpPr>
                <p:nvPr/>
              </p:nvSpPr>
              <p:spPr bwMode="auto">
                <a:xfrm>
                  <a:off x="5806"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 name="Line 30">
                  <a:extLst>
                    <a:ext uri="{FF2B5EF4-FFF2-40B4-BE49-F238E27FC236}">
                      <a16:creationId xmlns:a16="http://schemas.microsoft.com/office/drawing/2014/main" id="{F1003140-BDA4-E82C-C5C1-B8451354EC64}"/>
                    </a:ext>
                  </a:extLst>
                </p:cNvPr>
                <p:cNvSpPr>
                  <a:spLocks noChangeShapeType="1"/>
                </p:cNvSpPr>
                <p:nvPr/>
              </p:nvSpPr>
              <p:spPr bwMode="auto">
                <a:xfrm flipV="1">
                  <a:off x="5920"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 name="Line 29">
                  <a:extLst>
                    <a:ext uri="{FF2B5EF4-FFF2-40B4-BE49-F238E27FC236}">
                      <a16:creationId xmlns:a16="http://schemas.microsoft.com/office/drawing/2014/main" id="{CA4BC0C1-66F4-7E13-4B91-B496BDD0C62F}"/>
                    </a:ext>
                  </a:extLst>
                </p:cNvPr>
                <p:cNvSpPr>
                  <a:spLocks noChangeShapeType="1"/>
                </p:cNvSpPr>
                <p:nvPr/>
              </p:nvSpPr>
              <p:spPr bwMode="auto">
                <a:xfrm>
                  <a:off x="6034"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1" name="Line 28">
                  <a:extLst>
                    <a:ext uri="{FF2B5EF4-FFF2-40B4-BE49-F238E27FC236}">
                      <a16:creationId xmlns:a16="http://schemas.microsoft.com/office/drawing/2014/main" id="{D3FFFFED-1530-E21E-B542-568EB314B362}"/>
                    </a:ext>
                  </a:extLst>
                </p:cNvPr>
                <p:cNvSpPr>
                  <a:spLocks noChangeShapeType="1"/>
                </p:cNvSpPr>
                <p:nvPr/>
              </p:nvSpPr>
              <p:spPr bwMode="auto">
                <a:xfrm flipV="1">
                  <a:off x="6148"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2" name="Line 27">
                  <a:extLst>
                    <a:ext uri="{FF2B5EF4-FFF2-40B4-BE49-F238E27FC236}">
                      <a16:creationId xmlns:a16="http://schemas.microsoft.com/office/drawing/2014/main" id="{B2CC7C6E-CE57-D396-6B51-9573CF2CE973}"/>
                    </a:ext>
                  </a:extLst>
                </p:cNvPr>
                <p:cNvSpPr>
                  <a:spLocks noChangeShapeType="1"/>
                </p:cNvSpPr>
                <p:nvPr/>
              </p:nvSpPr>
              <p:spPr bwMode="auto">
                <a:xfrm>
                  <a:off x="6262" y="10651"/>
                  <a:ext cx="114"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3" name="Line 26">
                  <a:extLst>
                    <a:ext uri="{FF2B5EF4-FFF2-40B4-BE49-F238E27FC236}">
                      <a16:creationId xmlns:a16="http://schemas.microsoft.com/office/drawing/2014/main" id="{4B3DE075-3252-336C-4C21-AF8318743C8D}"/>
                    </a:ext>
                  </a:extLst>
                </p:cNvPr>
                <p:cNvSpPr>
                  <a:spLocks noChangeShapeType="1"/>
                </p:cNvSpPr>
                <p:nvPr/>
              </p:nvSpPr>
              <p:spPr bwMode="auto">
                <a:xfrm flipV="1">
                  <a:off x="6376" y="10879"/>
                  <a:ext cx="57" cy="2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4" name="Line 25">
                  <a:extLst>
                    <a:ext uri="{FF2B5EF4-FFF2-40B4-BE49-F238E27FC236}">
                      <a16:creationId xmlns:a16="http://schemas.microsoft.com/office/drawing/2014/main" id="{EB61AFC1-EA0E-6AF4-4206-167C61ECC4F5}"/>
                    </a:ext>
                  </a:extLst>
                </p:cNvPr>
                <p:cNvSpPr>
                  <a:spLocks noChangeShapeType="1"/>
                </p:cNvSpPr>
                <p:nvPr/>
              </p:nvSpPr>
              <p:spPr bwMode="auto">
                <a:xfrm>
                  <a:off x="6433" y="10879"/>
                  <a:ext cx="22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635" name="Group 12">
                  <a:extLst>
                    <a:ext uri="{FF2B5EF4-FFF2-40B4-BE49-F238E27FC236}">
                      <a16:creationId xmlns:a16="http://schemas.microsoft.com/office/drawing/2014/main" id="{279F549E-5050-901A-C399-FC24C7D196DA}"/>
                    </a:ext>
                  </a:extLst>
                </p:cNvPr>
                <p:cNvGrpSpPr>
                  <a:grpSpLocks/>
                </p:cNvGrpSpPr>
                <p:nvPr/>
              </p:nvGrpSpPr>
              <p:grpSpPr bwMode="auto">
                <a:xfrm>
                  <a:off x="4438" y="10651"/>
                  <a:ext cx="684" cy="456"/>
                  <a:chOff x="2614" y="8941"/>
                  <a:chExt cx="684" cy="456"/>
                </a:xfrm>
              </p:grpSpPr>
              <p:sp>
                <p:nvSpPr>
                  <p:cNvPr id="636" name="Line 24">
                    <a:extLst>
                      <a:ext uri="{FF2B5EF4-FFF2-40B4-BE49-F238E27FC236}">
                        <a16:creationId xmlns:a16="http://schemas.microsoft.com/office/drawing/2014/main" id="{E3FA431A-2EAB-3DB7-F40F-06A82ACCDA8C}"/>
                      </a:ext>
                    </a:extLst>
                  </p:cNvPr>
                  <p:cNvSpPr>
                    <a:spLocks noChangeShapeType="1"/>
                  </p:cNvSpPr>
                  <p:nvPr/>
                </p:nvSpPr>
                <p:spPr bwMode="auto">
                  <a:xfrm>
                    <a:off x="2614"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7" name="Line 23">
                    <a:extLst>
                      <a:ext uri="{FF2B5EF4-FFF2-40B4-BE49-F238E27FC236}">
                        <a16:creationId xmlns:a16="http://schemas.microsoft.com/office/drawing/2014/main" id="{D0858C7A-C6CF-DE14-FAEE-0B49CABE5A5D}"/>
                      </a:ext>
                    </a:extLst>
                  </p:cNvPr>
                  <p:cNvSpPr>
                    <a:spLocks noChangeShapeType="1"/>
                  </p:cNvSpPr>
                  <p:nvPr/>
                </p:nvSpPr>
                <p:spPr bwMode="auto">
                  <a:xfrm flipV="1">
                    <a:off x="2671"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8" name="Line 22">
                    <a:extLst>
                      <a:ext uri="{FF2B5EF4-FFF2-40B4-BE49-F238E27FC236}">
                        <a16:creationId xmlns:a16="http://schemas.microsoft.com/office/drawing/2014/main" id="{6A647FC0-FC7A-5D68-2F60-EDCC4F73C318}"/>
                      </a:ext>
                    </a:extLst>
                  </p:cNvPr>
                  <p:cNvSpPr>
                    <a:spLocks noChangeShapeType="1"/>
                  </p:cNvSpPr>
                  <p:nvPr/>
                </p:nvSpPr>
                <p:spPr bwMode="auto">
                  <a:xfrm>
                    <a:off x="2728"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9" name="Line 21">
                    <a:extLst>
                      <a:ext uri="{FF2B5EF4-FFF2-40B4-BE49-F238E27FC236}">
                        <a16:creationId xmlns:a16="http://schemas.microsoft.com/office/drawing/2014/main" id="{4453AEE0-59F7-FD9B-AC64-C287592FC2CD}"/>
                      </a:ext>
                    </a:extLst>
                  </p:cNvPr>
                  <p:cNvSpPr>
                    <a:spLocks noChangeShapeType="1"/>
                  </p:cNvSpPr>
                  <p:nvPr/>
                </p:nvSpPr>
                <p:spPr bwMode="auto">
                  <a:xfrm flipV="1">
                    <a:off x="2785"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Line 20">
                    <a:extLst>
                      <a:ext uri="{FF2B5EF4-FFF2-40B4-BE49-F238E27FC236}">
                        <a16:creationId xmlns:a16="http://schemas.microsoft.com/office/drawing/2014/main" id="{E244AEED-D402-3DA6-EB11-5F7856657FF5}"/>
                      </a:ext>
                    </a:extLst>
                  </p:cNvPr>
                  <p:cNvSpPr>
                    <a:spLocks noChangeShapeType="1"/>
                  </p:cNvSpPr>
                  <p:nvPr/>
                </p:nvSpPr>
                <p:spPr bwMode="auto">
                  <a:xfrm>
                    <a:off x="2842"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19">
                    <a:extLst>
                      <a:ext uri="{FF2B5EF4-FFF2-40B4-BE49-F238E27FC236}">
                        <a16:creationId xmlns:a16="http://schemas.microsoft.com/office/drawing/2014/main" id="{760209FB-EBD7-4E40-8658-0FBE982607C7}"/>
                      </a:ext>
                    </a:extLst>
                  </p:cNvPr>
                  <p:cNvSpPr>
                    <a:spLocks noChangeShapeType="1"/>
                  </p:cNvSpPr>
                  <p:nvPr/>
                </p:nvSpPr>
                <p:spPr bwMode="auto">
                  <a:xfrm flipV="1">
                    <a:off x="2899"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Line 18">
                    <a:extLst>
                      <a:ext uri="{FF2B5EF4-FFF2-40B4-BE49-F238E27FC236}">
                        <a16:creationId xmlns:a16="http://schemas.microsoft.com/office/drawing/2014/main" id="{6A58EA1B-6E42-8270-0377-29FCA7B2E127}"/>
                      </a:ext>
                    </a:extLst>
                  </p:cNvPr>
                  <p:cNvSpPr>
                    <a:spLocks noChangeShapeType="1"/>
                  </p:cNvSpPr>
                  <p:nvPr/>
                </p:nvSpPr>
                <p:spPr bwMode="auto">
                  <a:xfrm>
                    <a:off x="2956"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17">
                    <a:extLst>
                      <a:ext uri="{FF2B5EF4-FFF2-40B4-BE49-F238E27FC236}">
                        <a16:creationId xmlns:a16="http://schemas.microsoft.com/office/drawing/2014/main" id="{7EFE9789-EE09-36BB-198F-A6FD698018B5}"/>
                      </a:ext>
                    </a:extLst>
                  </p:cNvPr>
                  <p:cNvSpPr>
                    <a:spLocks noChangeShapeType="1"/>
                  </p:cNvSpPr>
                  <p:nvPr/>
                </p:nvSpPr>
                <p:spPr bwMode="auto">
                  <a:xfrm flipV="1">
                    <a:off x="3013"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Line 16">
                    <a:extLst>
                      <a:ext uri="{FF2B5EF4-FFF2-40B4-BE49-F238E27FC236}">
                        <a16:creationId xmlns:a16="http://schemas.microsoft.com/office/drawing/2014/main" id="{7B56D9F6-C79B-89E4-E19D-5DA512C8CC6A}"/>
                      </a:ext>
                    </a:extLst>
                  </p:cNvPr>
                  <p:cNvSpPr>
                    <a:spLocks noChangeShapeType="1"/>
                  </p:cNvSpPr>
                  <p:nvPr/>
                </p:nvSpPr>
                <p:spPr bwMode="auto">
                  <a:xfrm>
                    <a:off x="3070"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15">
                    <a:extLst>
                      <a:ext uri="{FF2B5EF4-FFF2-40B4-BE49-F238E27FC236}">
                        <a16:creationId xmlns:a16="http://schemas.microsoft.com/office/drawing/2014/main" id="{F92678C5-C144-715C-7D5A-AF3FF457A6A7}"/>
                      </a:ext>
                    </a:extLst>
                  </p:cNvPr>
                  <p:cNvSpPr>
                    <a:spLocks noChangeShapeType="1"/>
                  </p:cNvSpPr>
                  <p:nvPr/>
                </p:nvSpPr>
                <p:spPr bwMode="auto">
                  <a:xfrm flipV="1">
                    <a:off x="3127"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Line 14">
                    <a:extLst>
                      <a:ext uri="{FF2B5EF4-FFF2-40B4-BE49-F238E27FC236}">
                        <a16:creationId xmlns:a16="http://schemas.microsoft.com/office/drawing/2014/main" id="{0094FF03-DFBD-8842-32BF-061B13A7D426}"/>
                      </a:ext>
                    </a:extLst>
                  </p:cNvPr>
                  <p:cNvSpPr>
                    <a:spLocks noChangeShapeType="1"/>
                  </p:cNvSpPr>
                  <p:nvPr/>
                </p:nvSpPr>
                <p:spPr bwMode="auto">
                  <a:xfrm>
                    <a:off x="3184"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13">
                    <a:extLst>
                      <a:ext uri="{FF2B5EF4-FFF2-40B4-BE49-F238E27FC236}">
                        <a16:creationId xmlns:a16="http://schemas.microsoft.com/office/drawing/2014/main" id="{B8A7CD67-EA16-1182-C069-6BB4C71F9E16}"/>
                      </a:ext>
                    </a:extLst>
                  </p:cNvPr>
                  <p:cNvSpPr>
                    <a:spLocks noChangeShapeType="1"/>
                  </p:cNvSpPr>
                  <p:nvPr/>
                </p:nvSpPr>
                <p:spPr bwMode="auto">
                  <a:xfrm flipV="1">
                    <a:off x="3241" y="8941"/>
                    <a:ext cx="57" cy="45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graphicFrame>
          <p:nvGraphicFramePr>
            <p:cNvPr id="117" name="Objet 116">
              <a:extLst>
                <a:ext uri="{FF2B5EF4-FFF2-40B4-BE49-F238E27FC236}">
                  <a16:creationId xmlns:a16="http://schemas.microsoft.com/office/drawing/2014/main" id="{73172162-2BE2-C283-86DF-A19157E57FA8}"/>
                </a:ext>
              </a:extLst>
            </p:cNvPr>
            <p:cNvGraphicFramePr>
              <a:graphicFrameLocks noChangeAspect="1"/>
            </p:cNvGraphicFramePr>
            <p:nvPr/>
          </p:nvGraphicFramePr>
          <p:xfrm>
            <a:off x="8734" y="6813"/>
            <a:ext cx="179" cy="334"/>
          </p:xfrm>
          <a:graphic>
            <a:graphicData uri="http://schemas.openxmlformats.org/presentationml/2006/ole">
              <mc:AlternateContent xmlns:mc="http://schemas.openxmlformats.org/markup-compatibility/2006">
                <mc:Choice xmlns:v="urn:schemas-microsoft-com:vml" Requires="v">
                  <p:oleObj name="Document" r:id="rId22" imgW="111760" imgH="213360" progId="Word.Document.8">
                    <p:embed/>
                  </p:oleObj>
                </mc:Choice>
                <mc:Fallback>
                  <p:oleObj name="Document" r:id="rId22" imgW="111760" imgH="213360" progId="Word.Document.8">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 y="681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 name="Objet 117">
              <a:extLst>
                <a:ext uri="{FF2B5EF4-FFF2-40B4-BE49-F238E27FC236}">
                  <a16:creationId xmlns:a16="http://schemas.microsoft.com/office/drawing/2014/main" id="{E806F3B8-C757-9DB8-8BCA-16A82F375FF5}"/>
                </a:ext>
              </a:extLst>
            </p:cNvPr>
            <p:cNvGraphicFramePr>
              <a:graphicFrameLocks noChangeAspect="1"/>
            </p:cNvGraphicFramePr>
            <p:nvPr/>
          </p:nvGraphicFramePr>
          <p:xfrm>
            <a:off x="8738" y="7953"/>
            <a:ext cx="179" cy="334"/>
          </p:xfrm>
          <a:graphic>
            <a:graphicData uri="http://schemas.openxmlformats.org/presentationml/2006/ole">
              <mc:AlternateContent xmlns:mc="http://schemas.openxmlformats.org/markup-compatibility/2006">
                <mc:Choice xmlns:v="urn:schemas-microsoft-com:vml" Requires="v">
                  <p:oleObj name="Document" r:id="rId23" imgW="111760" imgH="213360" progId="Word.Document.8">
                    <p:embed/>
                  </p:oleObj>
                </mc:Choice>
                <mc:Fallback>
                  <p:oleObj name="Document" r:id="rId23" imgW="111760" imgH="213360" progId="Word.Document.8">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38" y="795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t 118">
              <a:extLst>
                <a:ext uri="{FF2B5EF4-FFF2-40B4-BE49-F238E27FC236}">
                  <a16:creationId xmlns:a16="http://schemas.microsoft.com/office/drawing/2014/main" id="{1BFBA41E-51F1-F90A-AD01-0A583126ADD3}"/>
                </a:ext>
              </a:extLst>
            </p:cNvPr>
            <p:cNvGraphicFramePr>
              <a:graphicFrameLocks noChangeAspect="1"/>
            </p:cNvGraphicFramePr>
            <p:nvPr/>
          </p:nvGraphicFramePr>
          <p:xfrm>
            <a:off x="6810" y="7400"/>
            <a:ext cx="179" cy="334"/>
          </p:xfrm>
          <a:graphic>
            <a:graphicData uri="http://schemas.openxmlformats.org/presentationml/2006/ole">
              <mc:AlternateContent xmlns:mc="http://schemas.openxmlformats.org/markup-compatibility/2006">
                <mc:Choice xmlns:v="urn:schemas-microsoft-com:vml" Requires="v">
                  <p:oleObj name="Document" r:id="rId25" imgW="111760" imgH="213360" progId="Word.Document.8">
                    <p:embed/>
                  </p:oleObj>
                </mc:Choice>
                <mc:Fallback>
                  <p:oleObj name="Document" r:id="rId25" imgW="111760" imgH="213360" progId="Word.Document.8">
                    <p:embed/>
                    <p:pic>
                      <p:nvPicPr>
                        <p:cNvPr id="0"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10" y="7400"/>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t 119">
              <a:extLst>
                <a:ext uri="{FF2B5EF4-FFF2-40B4-BE49-F238E27FC236}">
                  <a16:creationId xmlns:a16="http://schemas.microsoft.com/office/drawing/2014/main" id="{E574664A-02AF-A813-772E-6AA8A5723E5A}"/>
                </a:ext>
              </a:extLst>
            </p:cNvPr>
            <p:cNvGraphicFramePr>
              <a:graphicFrameLocks noChangeAspect="1"/>
            </p:cNvGraphicFramePr>
            <p:nvPr/>
          </p:nvGraphicFramePr>
          <p:xfrm>
            <a:off x="6810" y="6260"/>
            <a:ext cx="179" cy="334"/>
          </p:xfrm>
          <a:graphic>
            <a:graphicData uri="http://schemas.openxmlformats.org/presentationml/2006/ole">
              <mc:AlternateContent xmlns:mc="http://schemas.openxmlformats.org/markup-compatibility/2006">
                <mc:Choice xmlns:v="urn:schemas-microsoft-com:vml" Requires="v">
                  <p:oleObj name="Document" r:id="rId27" imgW="111760" imgH="213360" progId="Word.Document.8">
                    <p:embed/>
                  </p:oleObj>
                </mc:Choice>
                <mc:Fallback>
                  <p:oleObj name="Document" r:id="rId27" imgW="111760" imgH="213360" progId="Word.Document.8">
                    <p:embed/>
                    <p:pic>
                      <p:nvPicPr>
                        <p:cNvPr id="0" name="Object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10" y="6260"/>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t 120">
              <a:extLst>
                <a:ext uri="{FF2B5EF4-FFF2-40B4-BE49-F238E27FC236}">
                  <a16:creationId xmlns:a16="http://schemas.microsoft.com/office/drawing/2014/main" id="{E6AA4F71-4A06-C09E-68EC-EB35D292E8AC}"/>
                </a:ext>
              </a:extLst>
            </p:cNvPr>
            <p:cNvGraphicFramePr>
              <a:graphicFrameLocks noChangeAspect="1"/>
            </p:cNvGraphicFramePr>
            <p:nvPr/>
          </p:nvGraphicFramePr>
          <p:xfrm>
            <a:off x="4959" y="7427"/>
            <a:ext cx="238" cy="334"/>
          </p:xfrm>
          <a:graphic>
            <a:graphicData uri="http://schemas.openxmlformats.org/presentationml/2006/ole">
              <mc:AlternateContent xmlns:mc="http://schemas.openxmlformats.org/markup-compatibility/2006">
                <mc:Choice xmlns:v="urn:schemas-microsoft-com:vml" Requires="v">
                  <p:oleObj name="Document" r:id="rId28" imgW="150725" imgH="211015" progId="Word.Document.8">
                    <p:embed/>
                  </p:oleObj>
                </mc:Choice>
                <mc:Fallback>
                  <p:oleObj name="Document" r:id="rId28" imgW="150725" imgH="211015" progId="Word.Documen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9" y="7427"/>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Objet 121">
              <a:extLst>
                <a:ext uri="{FF2B5EF4-FFF2-40B4-BE49-F238E27FC236}">
                  <a16:creationId xmlns:a16="http://schemas.microsoft.com/office/drawing/2014/main" id="{63095AA5-C10D-C117-3872-B6897559B09F}"/>
                </a:ext>
              </a:extLst>
            </p:cNvPr>
            <p:cNvGraphicFramePr>
              <a:graphicFrameLocks noChangeAspect="1"/>
            </p:cNvGraphicFramePr>
            <p:nvPr/>
          </p:nvGraphicFramePr>
          <p:xfrm>
            <a:off x="4965" y="6264"/>
            <a:ext cx="238" cy="334"/>
          </p:xfrm>
          <a:graphic>
            <a:graphicData uri="http://schemas.openxmlformats.org/presentationml/2006/ole">
              <mc:AlternateContent xmlns:mc="http://schemas.openxmlformats.org/markup-compatibility/2006">
                <mc:Choice xmlns:v="urn:schemas-microsoft-com:vml" Requires="v">
                  <p:oleObj name="Document" r:id="rId29" imgW="150725" imgH="211015" progId="Word.Document.8">
                    <p:embed/>
                  </p:oleObj>
                </mc:Choice>
                <mc:Fallback>
                  <p:oleObj name="Document" r:id="rId29" imgW="150725" imgH="211015" progId="Word.Documen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5" y="6264"/>
                          <a:ext cx="238"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t 122">
              <a:extLst>
                <a:ext uri="{FF2B5EF4-FFF2-40B4-BE49-F238E27FC236}">
                  <a16:creationId xmlns:a16="http://schemas.microsoft.com/office/drawing/2014/main" id="{272AA161-E292-E511-F746-1DE9715471E2}"/>
                </a:ext>
              </a:extLst>
            </p:cNvPr>
            <p:cNvGraphicFramePr>
              <a:graphicFrameLocks noChangeAspect="1"/>
            </p:cNvGraphicFramePr>
            <p:nvPr/>
          </p:nvGraphicFramePr>
          <p:xfrm>
            <a:off x="4122" y="6483"/>
            <a:ext cx="179" cy="334"/>
          </p:xfrm>
          <a:graphic>
            <a:graphicData uri="http://schemas.openxmlformats.org/presentationml/2006/ole">
              <mc:AlternateContent xmlns:mc="http://schemas.openxmlformats.org/markup-compatibility/2006">
                <mc:Choice xmlns:v="urn:schemas-microsoft-com:vml" Requires="v">
                  <p:oleObj name="Document" r:id="rId30" imgW="111760" imgH="213360" progId="Word.Document.8">
                    <p:embed/>
                  </p:oleObj>
                </mc:Choice>
                <mc:Fallback>
                  <p:oleObj name="Document" r:id="rId30" imgW="111760" imgH="213360" progId="Word.Document.8">
                    <p:embed/>
                    <p:pic>
                      <p:nvPicPr>
                        <p:cNvPr id="0" name="Object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22" y="6483"/>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t 123">
              <a:extLst>
                <a:ext uri="{FF2B5EF4-FFF2-40B4-BE49-F238E27FC236}">
                  <a16:creationId xmlns:a16="http://schemas.microsoft.com/office/drawing/2014/main" id="{EF180644-1C87-2B0E-53FE-F13B226C8159}"/>
                </a:ext>
              </a:extLst>
            </p:cNvPr>
            <p:cNvGraphicFramePr>
              <a:graphicFrameLocks noChangeAspect="1"/>
            </p:cNvGraphicFramePr>
            <p:nvPr/>
          </p:nvGraphicFramePr>
          <p:xfrm>
            <a:off x="4122" y="7619"/>
            <a:ext cx="179" cy="334"/>
          </p:xfrm>
          <a:graphic>
            <a:graphicData uri="http://schemas.openxmlformats.org/presentationml/2006/ole">
              <mc:AlternateContent xmlns:mc="http://schemas.openxmlformats.org/markup-compatibility/2006">
                <mc:Choice xmlns:v="urn:schemas-microsoft-com:vml" Requires="v">
                  <p:oleObj name="Document" r:id="rId32" imgW="111760" imgH="213360" progId="Word.Document.8">
                    <p:embed/>
                  </p:oleObj>
                </mc:Choice>
                <mc:Fallback>
                  <p:oleObj name="Document" r:id="rId32" imgW="111760" imgH="213360" progId="Word.Document.8">
                    <p:embed/>
                    <p:pic>
                      <p:nvPicPr>
                        <p:cNvPr id="0" name="Object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22" y="7619"/>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99" name="Image 698">
            <a:extLst>
              <a:ext uri="{FF2B5EF4-FFF2-40B4-BE49-F238E27FC236}">
                <a16:creationId xmlns:a16="http://schemas.microsoft.com/office/drawing/2014/main" id="{5D5F0A1B-A65E-8D06-8B07-0CBF6BC76112}"/>
              </a:ext>
            </a:extLst>
          </p:cNvPr>
          <p:cNvPicPr>
            <a:picLocks noChangeAspect="1"/>
          </p:cNvPicPr>
          <p:nvPr/>
        </p:nvPicPr>
        <p:blipFill rotWithShape="1">
          <a:blip r:embed="rId34"/>
          <a:srcRect l="41646" t="-12453" r="40718"/>
          <a:stretch/>
        </p:blipFill>
        <p:spPr>
          <a:xfrm>
            <a:off x="4830187" y="5300663"/>
            <a:ext cx="2525531" cy="1063701"/>
          </a:xfrm>
          <a:prstGeom prst="rect">
            <a:avLst/>
          </a:prstGeom>
        </p:spPr>
      </p:pic>
      <p:sp>
        <p:nvSpPr>
          <p:cNvPr id="702" name="Étoile : 5 branches 701">
            <a:hlinkClick r:id="rId35"/>
            <a:extLst>
              <a:ext uri="{FF2B5EF4-FFF2-40B4-BE49-F238E27FC236}">
                <a16:creationId xmlns:a16="http://schemas.microsoft.com/office/drawing/2014/main" id="{F2A6CADD-5716-95AC-D3CD-7D3DE0BF8A1F}"/>
              </a:ext>
            </a:extLst>
          </p:cNvPr>
          <p:cNvSpPr/>
          <p:nvPr/>
        </p:nvSpPr>
        <p:spPr>
          <a:xfrm>
            <a:off x="10628551" y="2713565"/>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109468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mécaniques à deux dimensions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 2">
            <a:extLst>
              <a:ext uri="{FF2B5EF4-FFF2-40B4-BE49-F238E27FC236}">
                <a16:creationId xmlns:a16="http://schemas.microsoft.com/office/drawing/2014/main" id="{28A89753-F0E1-7F6D-E85F-18EB232A3CF3}"/>
              </a:ext>
            </a:extLst>
          </p:cNvPr>
          <p:cNvGrpSpPr>
            <a:grpSpLocks/>
          </p:cNvGrpSpPr>
          <p:nvPr/>
        </p:nvGrpSpPr>
        <p:grpSpPr bwMode="auto">
          <a:xfrm>
            <a:off x="6449812" y="911225"/>
            <a:ext cx="5504063" cy="5035550"/>
            <a:chOff x="1423" y="6109"/>
            <a:chExt cx="2443" cy="2006"/>
          </a:xfrm>
        </p:grpSpPr>
        <p:pic>
          <p:nvPicPr>
            <p:cNvPr id="3075" name="Picture 3">
              <a:extLst>
                <a:ext uri="{FF2B5EF4-FFF2-40B4-BE49-F238E27FC236}">
                  <a16:creationId xmlns:a16="http://schemas.microsoft.com/office/drawing/2014/main" id="{9F455D9F-FB0D-0527-5FE4-9A9A15CDE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 y="6109"/>
              <a:ext cx="2443" cy="20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CC95E0BE-4A9F-38D7-D00F-893C01536617}"/>
                </a:ext>
              </a:extLst>
            </p:cNvPr>
            <p:cNvGrpSpPr>
              <a:grpSpLocks/>
            </p:cNvGrpSpPr>
            <p:nvPr/>
          </p:nvGrpSpPr>
          <p:grpSpPr bwMode="auto">
            <a:xfrm>
              <a:off x="2557" y="6205"/>
              <a:ext cx="1205" cy="1421"/>
              <a:chOff x="2557" y="6205"/>
              <a:chExt cx="1205" cy="1421"/>
            </a:xfrm>
          </p:grpSpPr>
          <p:grpSp>
            <p:nvGrpSpPr>
              <p:cNvPr id="4" name="Group 5">
                <a:extLst>
                  <a:ext uri="{FF2B5EF4-FFF2-40B4-BE49-F238E27FC236}">
                    <a16:creationId xmlns:a16="http://schemas.microsoft.com/office/drawing/2014/main" id="{0A55279C-ABB4-CDD0-B9F6-535A4D02A568}"/>
                  </a:ext>
                </a:extLst>
              </p:cNvPr>
              <p:cNvGrpSpPr>
                <a:grpSpLocks/>
              </p:cNvGrpSpPr>
              <p:nvPr/>
            </p:nvGrpSpPr>
            <p:grpSpPr bwMode="auto">
              <a:xfrm>
                <a:off x="2557" y="6718"/>
                <a:ext cx="1197" cy="627"/>
                <a:chOff x="2557" y="6661"/>
                <a:chExt cx="1197" cy="627"/>
              </a:xfrm>
            </p:grpSpPr>
            <p:sp>
              <p:nvSpPr>
                <p:cNvPr id="9" name="Line 6">
                  <a:extLst>
                    <a:ext uri="{FF2B5EF4-FFF2-40B4-BE49-F238E27FC236}">
                      <a16:creationId xmlns:a16="http://schemas.microsoft.com/office/drawing/2014/main" id="{074F9547-6698-56AE-C116-3DCC8DDA0085}"/>
                    </a:ext>
                  </a:extLst>
                </p:cNvPr>
                <p:cNvSpPr>
                  <a:spLocks noChangeShapeType="1"/>
                </p:cNvSpPr>
                <p:nvPr/>
              </p:nvSpPr>
              <p:spPr bwMode="auto">
                <a:xfrm>
                  <a:off x="2557" y="7288"/>
                  <a:ext cx="1197"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7">
                  <a:extLst>
                    <a:ext uri="{FF2B5EF4-FFF2-40B4-BE49-F238E27FC236}">
                      <a16:creationId xmlns:a16="http://schemas.microsoft.com/office/drawing/2014/main" id="{9E983153-3223-09EF-69E5-73E8FC7D149B}"/>
                    </a:ext>
                  </a:extLst>
                </p:cNvPr>
                <p:cNvSpPr>
                  <a:spLocks noChangeShapeType="1"/>
                </p:cNvSpPr>
                <p:nvPr/>
              </p:nvSpPr>
              <p:spPr bwMode="auto">
                <a:xfrm flipV="1">
                  <a:off x="2557" y="6661"/>
                  <a:ext cx="912" cy="6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 name="Line 8">
                <a:extLst>
                  <a:ext uri="{FF2B5EF4-FFF2-40B4-BE49-F238E27FC236}">
                    <a16:creationId xmlns:a16="http://schemas.microsoft.com/office/drawing/2014/main" id="{660F8C25-BF1C-613B-F993-302E431CABFD}"/>
                  </a:ext>
                </a:extLst>
              </p:cNvPr>
              <p:cNvSpPr>
                <a:spLocks noChangeShapeType="1"/>
              </p:cNvSpPr>
              <p:nvPr/>
            </p:nvSpPr>
            <p:spPr bwMode="auto">
              <a:xfrm flipV="1">
                <a:off x="2557" y="6205"/>
                <a:ext cx="0" cy="11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6" name="Objet 5">
                <a:extLst>
                  <a:ext uri="{FF2B5EF4-FFF2-40B4-BE49-F238E27FC236}">
                    <a16:creationId xmlns:a16="http://schemas.microsoft.com/office/drawing/2014/main" id="{3A03B622-D114-F636-453F-89B162F06B3C}"/>
                  </a:ext>
                </a:extLst>
              </p:cNvPr>
              <p:cNvGraphicFramePr>
                <a:graphicFrameLocks noChangeAspect="1"/>
              </p:cNvGraphicFramePr>
              <p:nvPr/>
            </p:nvGraphicFramePr>
            <p:xfrm>
              <a:off x="3583" y="7345"/>
              <a:ext cx="179" cy="281"/>
            </p:xfrm>
            <a:graphic>
              <a:graphicData uri="http://schemas.openxmlformats.org/presentationml/2006/ole">
                <mc:AlternateContent xmlns:mc="http://schemas.openxmlformats.org/markup-compatibility/2006">
                  <mc:Choice xmlns:v="urn:schemas-microsoft-com:vml" Requires="v">
                    <p:oleObj name="Document" r:id="rId3" imgW="111880" imgH="212739" progId="Word.Document.8">
                      <p:embed/>
                    </p:oleObj>
                  </mc:Choice>
                  <mc:Fallback>
                    <p:oleObj name="Document" r:id="rId3" imgW="111880" imgH="212739"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 y="7345"/>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a:extLst>
                  <a:ext uri="{FF2B5EF4-FFF2-40B4-BE49-F238E27FC236}">
                    <a16:creationId xmlns:a16="http://schemas.microsoft.com/office/drawing/2014/main" id="{CBD854FD-BC76-3B7B-9889-7438C48D2A84}"/>
                  </a:ext>
                </a:extLst>
              </p:cNvPr>
              <p:cNvGraphicFramePr>
                <a:graphicFrameLocks noChangeAspect="1"/>
              </p:cNvGraphicFramePr>
              <p:nvPr/>
            </p:nvGraphicFramePr>
            <p:xfrm>
              <a:off x="3355" y="6775"/>
              <a:ext cx="179" cy="334"/>
            </p:xfrm>
            <a:graphic>
              <a:graphicData uri="http://schemas.openxmlformats.org/presentationml/2006/ole">
                <mc:AlternateContent xmlns:mc="http://schemas.openxmlformats.org/markup-compatibility/2006">
                  <mc:Choice xmlns:v="urn:schemas-microsoft-com:vml" Requires="v">
                    <p:oleObj name="Document" r:id="rId5" imgW="111880" imgH="212739" progId="Word.Document.8">
                      <p:embed/>
                    </p:oleObj>
                  </mc:Choice>
                  <mc:Fallback>
                    <p:oleObj name="Document" r:id="rId5" imgW="111880" imgH="212739"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 y="6775"/>
                            <a:ext cx="179"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0EA58E42-2F0E-5404-34A0-4D4B30CDA0D6}"/>
                  </a:ext>
                </a:extLst>
              </p:cNvPr>
              <p:cNvGraphicFramePr>
                <a:graphicFrameLocks noChangeAspect="1"/>
              </p:cNvGraphicFramePr>
              <p:nvPr/>
            </p:nvGraphicFramePr>
            <p:xfrm>
              <a:off x="2663" y="6205"/>
              <a:ext cx="179" cy="280"/>
            </p:xfrm>
            <a:graphic>
              <a:graphicData uri="http://schemas.openxmlformats.org/presentationml/2006/ole">
                <mc:AlternateContent xmlns:mc="http://schemas.openxmlformats.org/markup-compatibility/2006">
                  <mc:Choice xmlns:v="urn:schemas-microsoft-com:vml" Requires="v">
                    <p:oleObj name="Document" r:id="rId7" imgW="111880" imgH="212739" progId="Word.Document.8">
                      <p:embed/>
                    </p:oleObj>
                  </mc:Choice>
                  <mc:Fallback>
                    <p:oleObj name="Document" r:id="rId7" imgW="111880" imgH="212739" progId="Word.Document.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 y="6205"/>
                            <a:ext cx="179"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2" name="ZoneTexte 11">
            <a:extLst>
              <a:ext uri="{FF2B5EF4-FFF2-40B4-BE49-F238E27FC236}">
                <a16:creationId xmlns:a16="http://schemas.microsoft.com/office/drawing/2014/main" id="{30EA338D-4C29-5B0A-5C30-67C24A6A58CB}"/>
              </a:ext>
            </a:extLst>
          </p:cNvPr>
          <p:cNvSpPr txBox="1"/>
          <p:nvPr/>
        </p:nvSpPr>
        <p:spPr>
          <a:xfrm>
            <a:off x="27037" y="1552587"/>
            <a:ext cx="6303367" cy="334867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laisse tomber une goutte d'eau en un point S de la surface de l'eau contenue dans une cuve à ondes.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Des rides circulaires prennent naissance, puis se propagent dans les deux dimensions du plan horizontal.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Chaque point de la surface se soulève verticalement puis reprend sa place alors que les rides se déplacent horizontalement à la surface de l'eau.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L'onde est transversale.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88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Ondes mécaniques à trois dimensions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 2">
            <a:extLst>
              <a:ext uri="{FF2B5EF4-FFF2-40B4-BE49-F238E27FC236}">
                <a16:creationId xmlns:a16="http://schemas.microsoft.com/office/drawing/2014/main" id="{22C3744C-512E-80AC-6E0D-4F906010D470}"/>
              </a:ext>
            </a:extLst>
          </p:cNvPr>
          <p:cNvGrpSpPr>
            <a:grpSpLocks/>
          </p:cNvGrpSpPr>
          <p:nvPr/>
        </p:nvGrpSpPr>
        <p:grpSpPr bwMode="auto">
          <a:xfrm>
            <a:off x="7862807" y="834135"/>
            <a:ext cx="3384550" cy="3251085"/>
            <a:chOff x="2606" y="2190"/>
            <a:chExt cx="1783" cy="1762"/>
          </a:xfrm>
        </p:grpSpPr>
        <p:grpSp>
          <p:nvGrpSpPr>
            <p:cNvPr id="3" name="Group 3">
              <a:extLst>
                <a:ext uri="{FF2B5EF4-FFF2-40B4-BE49-F238E27FC236}">
                  <a16:creationId xmlns:a16="http://schemas.microsoft.com/office/drawing/2014/main" id="{9784C023-1DBD-7314-F725-EB99251F1216}"/>
                </a:ext>
              </a:extLst>
            </p:cNvPr>
            <p:cNvGrpSpPr>
              <a:grpSpLocks/>
            </p:cNvGrpSpPr>
            <p:nvPr/>
          </p:nvGrpSpPr>
          <p:grpSpPr bwMode="auto">
            <a:xfrm>
              <a:off x="2728" y="2299"/>
              <a:ext cx="1653" cy="1653"/>
              <a:chOff x="5635" y="13672"/>
              <a:chExt cx="1653" cy="1653"/>
            </a:xfrm>
          </p:grpSpPr>
          <p:pic>
            <p:nvPicPr>
              <p:cNvPr id="4100" name="Picture 4">
                <a:extLst>
                  <a:ext uri="{FF2B5EF4-FFF2-40B4-BE49-F238E27FC236}">
                    <a16:creationId xmlns:a16="http://schemas.microsoft.com/office/drawing/2014/main" id="{6DDAAB2D-C775-7662-59B2-F10CE8997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 y="14299"/>
                <a:ext cx="684" cy="655"/>
              </a:xfrm>
              <a:prstGeom prst="rect">
                <a:avLst/>
              </a:prstGeom>
              <a:noFill/>
              <a:extLst>
                <a:ext uri="{909E8E84-426E-40DD-AFC4-6F175D3DCCD1}">
                  <a14:hiddenFill xmlns:a14="http://schemas.microsoft.com/office/drawing/2010/main">
                    <a:solidFill>
                      <a:srgbClr val="FFFFFF"/>
                    </a:solidFill>
                  </a14:hiddenFill>
                </a:ext>
              </a:extLst>
            </p:spPr>
          </p:pic>
          <p:sp>
            <p:nvSpPr>
              <p:cNvPr id="7" name="Oval 5">
                <a:extLst>
                  <a:ext uri="{FF2B5EF4-FFF2-40B4-BE49-F238E27FC236}">
                    <a16:creationId xmlns:a16="http://schemas.microsoft.com/office/drawing/2014/main" id="{6F6C5752-2314-384D-94CB-90F89218F180}"/>
                  </a:ext>
                </a:extLst>
              </p:cNvPr>
              <p:cNvSpPr>
                <a:spLocks noChangeArrowheads="1"/>
              </p:cNvSpPr>
              <p:nvPr/>
            </p:nvSpPr>
            <p:spPr bwMode="auto">
              <a:xfrm>
                <a:off x="5635" y="13957"/>
                <a:ext cx="1368" cy="1368"/>
              </a:xfrm>
              <a:prstGeom prst="ellipse">
                <a:avLst/>
              </a:prstGeom>
              <a:gradFill rotWithShape="1">
                <a:gsLst>
                  <a:gs pos="0">
                    <a:srgbClr val="33CCCC">
                      <a:alpha val="30000"/>
                    </a:srgbClr>
                  </a:gs>
                  <a:gs pos="100000">
                    <a:srgbClr val="CCFFCC">
                      <a:alpha val="30000"/>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Line 6">
                <a:extLst>
                  <a:ext uri="{FF2B5EF4-FFF2-40B4-BE49-F238E27FC236}">
                    <a16:creationId xmlns:a16="http://schemas.microsoft.com/office/drawing/2014/main" id="{E34060EB-22CB-17AE-54BE-C5F3D7C1E757}"/>
                  </a:ext>
                </a:extLst>
              </p:cNvPr>
              <p:cNvSpPr>
                <a:spLocks noChangeShapeType="1"/>
              </p:cNvSpPr>
              <p:nvPr/>
            </p:nvSpPr>
            <p:spPr bwMode="auto">
              <a:xfrm>
                <a:off x="6319" y="14641"/>
                <a:ext cx="969"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Line 7">
                <a:extLst>
                  <a:ext uri="{FF2B5EF4-FFF2-40B4-BE49-F238E27FC236}">
                    <a16:creationId xmlns:a16="http://schemas.microsoft.com/office/drawing/2014/main" id="{EAD6E464-C941-6CFC-8C34-7FE6BD8DB9A3}"/>
                  </a:ext>
                </a:extLst>
              </p:cNvPr>
              <p:cNvSpPr>
                <a:spLocks noChangeShapeType="1"/>
              </p:cNvSpPr>
              <p:nvPr/>
            </p:nvSpPr>
            <p:spPr bwMode="auto">
              <a:xfrm flipH="1">
                <a:off x="5635" y="14641"/>
                <a:ext cx="684" cy="68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8">
                <a:extLst>
                  <a:ext uri="{FF2B5EF4-FFF2-40B4-BE49-F238E27FC236}">
                    <a16:creationId xmlns:a16="http://schemas.microsoft.com/office/drawing/2014/main" id="{40C42DF8-9D13-0F63-4485-3F155D050D8D}"/>
                  </a:ext>
                </a:extLst>
              </p:cNvPr>
              <p:cNvSpPr>
                <a:spLocks noChangeShapeType="1"/>
              </p:cNvSpPr>
              <p:nvPr/>
            </p:nvSpPr>
            <p:spPr bwMode="auto">
              <a:xfrm flipV="1">
                <a:off x="6319" y="13672"/>
                <a:ext cx="0" cy="96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aphicFrame>
          <p:nvGraphicFramePr>
            <p:cNvPr id="4" name="Objet 3">
              <a:extLst>
                <a:ext uri="{FF2B5EF4-FFF2-40B4-BE49-F238E27FC236}">
                  <a16:creationId xmlns:a16="http://schemas.microsoft.com/office/drawing/2014/main" id="{DD6B5D13-35DB-B839-83B5-9502896D02D3}"/>
                </a:ext>
              </a:extLst>
            </p:cNvPr>
            <p:cNvGraphicFramePr>
              <a:graphicFrameLocks noChangeAspect="1"/>
            </p:cNvGraphicFramePr>
            <p:nvPr/>
          </p:nvGraphicFramePr>
          <p:xfrm>
            <a:off x="2606" y="3671"/>
            <a:ext cx="179" cy="281"/>
          </p:xfrm>
          <a:graphic>
            <a:graphicData uri="http://schemas.openxmlformats.org/presentationml/2006/ole">
              <mc:AlternateContent xmlns:mc="http://schemas.openxmlformats.org/markup-compatibility/2006">
                <mc:Choice xmlns:v="urn:schemas-microsoft-com:vml" Requires="v">
                  <p:oleObj name="Document" r:id="rId3" imgW="111880" imgH="212739" progId="Word.Document.8">
                    <p:embed/>
                  </p:oleObj>
                </mc:Choice>
                <mc:Fallback>
                  <p:oleObj name="Document" r:id="rId3" imgW="111880" imgH="212739"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 y="3671"/>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 4">
              <a:extLst>
                <a:ext uri="{FF2B5EF4-FFF2-40B4-BE49-F238E27FC236}">
                  <a16:creationId xmlns:a16="http://schemas.microsoft.com/office/drawing/2014/main" id="{C40F5BF9-05B9-BF8A-7ADD-2194F0B66342}"/>
                </a:ext>
              </a:extLst>
            </p:cNvPr>
            <p:cNvGraphicFramePr>
              <a:graphicFrameLocks noChangeAspect="1"/>
            </p:cNvGraphicFramePr>
            <p:nvPr/>
          </p:nvGraphicFramePr>
          <p:xfrm>
            <a:off x="4210" y="3272"/>
            <a:ext cx="179" cy="281"/>
          </p:xfrm>
          <a:graphic>
            <a:graphicData uri="http://schemas.openxmlformats.org/presentationml/2006/ole">
              <mc:AlternateContent xmlns:mc="http://schemas.openxmlformats.org/markup-compatibility/2006">
                <mc:Choice xmlns:v="urn:schemas-microsoft-com:vml" Requires="v">
                  <p:oleObj name="Document" r:id="rId5" imgW="111880" imgH="212739" progId="Word.Document.8">
                    <p:embed/>
                  </p:oleObj>
                </mc:Choice>
                <mc:Fallback>
                  <p:oleObj name="Document" r:id="rId5" imgW="111880" imgH="212739"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 y="3272"/>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 5">
              <a:extLst>
                <a:ext uri="{FF2B5EF4-FFF2-40B4-BE49-F238E27FC236}">
                  <a16:creationId xmlns:a16="http://schemas.microsoft.com/office/drawing/2014/main" id="{72E8F7FC-EEE9-B2A4-33CC-5CD78FCFE41B}"/>
                </a:ext>
              </a:extLst>
            </p:cNvPr>
            <p:cNvGraphicFramePr>
              <a:graphicFrameLocks noChangeAspect="1"/>
            </p:cNvGraphicFramePr>
            <p:nvPr/>
          </p:nvGraphicFramePr>
          <p:xfrm>
            <a:off x="3518" y="2190"/>
            <a:ext cx="179" cy="280"/>
          </p:xfrm>
          <a:graphic>
            <a:graphicData uri="http://schemas.openxmlformats.org/presentationml/2006/ole">
              <mc:AlternateContent xmlns:mc="http://schemas.openxmlformats.org/markup-compatibility/2006">
                <mc:Choice xmlns:v="urn:schemas-microsoft-com:vml" Requires="v">
                  <p:oleObj name="Document" r:id="rId7" imgW="111880" imgH="212739" progId="Word.Document.8">
                    <p:embed/>
                  </p:oleObj>
                </mc:Choice>
                <mc:Fallback>
                  <p:oleObj name="Document" r:id="rId7" imgW="111880" imgH="212739" progId="Word.Document.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8" y="2190"/>
                          <a:ext cx="179"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Rectangle 25">
            <a:extLst>
              <a:ext uri="{FF2B5EF4-FFF2-40B4-BE49-F238E27FC236}">
                <a16:creationId xmlns:a16="http://schemas.microsoft.com/office/drawing/2014/main" id="{87737628-832E-EE83-8EAA-CFB9436F6699}"/>
              </a:ext>
            </a:extLst>
          </p:cNvPr>
          <p:cNvSpPr>
            <a:spLocks noChangeArrowheads="1"/>
          </p:cNvSpPr>
          <p:nvPr/>
        </p:nvSpPr>
        <p:spPr bwMode="auto">
          <a:xfrm>
            <a:off x="9211364" y="53537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12" name="Group 12">
            <a:extLst>
              <a:ext uri="{FF2B5EF4-FFF2-40B4-BE49-F238E27FC236}">
                <a16:creationId xmlns:a16="http://schemas.microsoft.com/office/drawing/2014/main" id="{407AACDD-765A-BCE2-6F79-30BDD25A4AC4}"/>
              </a:ext>
            </a:extLst>
          </p:cNvPr>
          <p:cNvGrpSpPr>
            <a:grpSpLocks/>
          </p:cNvGrpSpPr>
          <p:nvPr/>
        </p:nvGrpSpPr>
        <p:grpSpPr bwMode="auto">
          <a:xfrm>
            <a:off x="7121121" y="4866612"/>
            <a:ext cx="4945750" cy="1000856"/>
            <a:chOff x="3803" y="11259"/>
            <a:chExt cx="4225" cy="855"/>
          </a:xfrm>
        </p:grpSpPr>
        <p:sp>
          <p:nvSpPr>
            <p:cNvPr id="13" name="Rectangle 24">
              <a:extLst>
                <a:ext uri="{FF2B5EF4-FFF2-40B4-BE49-F238E27FC236}">
                  <a16:creationId xmlns:a16="http://schemas.microsoft.com/office/drawing/2014/main" id="{9551E221-E1C4-41DD-336C-915B248A214A}"/>
                </a:ext>
              </a:extLst>
            </p:cNvPr>
            <p:cNvSpPr>
              <a:spLocks noChangeArrowheads="1"/>
            </p:cNvSpPr>
            <p:nvPr/>
          </p:nvSpPr>
          <p:spPr bwMode="auto">
            <a:xfrm>
              <a:off x="3810" y="11658"/>
              <a:ext cx="4218" cy="45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23">
              <a:extLst>
                <a:ext uri="{FF2B5EF4-FFF2-40B4-BE49-F238E27FC236}">
                  <a16:creationId xmlns:a16="http://schemas.microsoft.com/office/drawing/2014/main" id="{4A84D071-C092-34D7-5508-154E9939A51C}"/>
                </a:ext>
              </a:extLst>
            </p:cNvPr>
            <p:cNvSpPr>
              <a:spLocks noChangeArrowheads="1"/>
            </p:cNvSpPr>
            <p:nvPr/>
          </p:nvSpPr>
          <p:spPr bwMode="auto">
            <a:xfrm>
              <a:off x="4494" y="11658"/>
              <a:ext cx="456" cy="456"/>
            </a:xfrm>
            <a:prstGeom prst="rect">
              <a:avLst/>
            </a:prstGeom>
            <a:gradFill rotWithShape="1">
              <a:gsLst>
                <a:gs pos="0">
                  <a:srgbClr val="CCFFCC"/>
                </a:gs>
                <a:gs pos="50000">
                  <a:srgbClr val="FFFFF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22">
              <a:extLst>
                <a:ext uri="{FF2B5EF4-FFF2-40B4-BE49-F238E27FC236}">
                  <a16:creationId xmlns:a16="http://schemas.microsoft.com/office/drawing/2014/main" id="{FF954818-2638-CB53-5884-B87D207389C7}"/>
                </a:ext>
              </a:extLst>
            </p:cNvPr>
            <p:cNvSpPr>
              <a:spLocks noChangeArrowheads="1"/>
            </p:cNvSpPr>
            <p:nvPr/>
          </p:nvSpPr>
          <p:spPr bwMode="auto">
            <a:xfrm>
              <a:off x="4950" y="11658"/>
              <a:ext cx="456" cy="456"/>
            </a:xfrm>
            <a:prstGeom prst="rect">
              <a:avLst/>
            </a:prstGeom>
            <a:gradFill rotWithShape="1">
              <a:gsLst>
                <a:gs pos="0">
                  <a:srgbClr val="CCFFCC"/>
                </a:gs>
                <a:gs pos="50000">
                  <a:srgbClr val="008000"/>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Line 21">
              <a:extLst>
                <a:ext uri="{FF2B5EF4-FFF2-40B4-BE49-F238E27FC236}">
                  <a16:creationId xmlns:a16="http://schemas.microsoft.com/office/drawing/2014/main" id="{67E39D01-01F2-BE48-EBAE-0BF368D5BE7C}"/>
                </a:ext>
              </a:extLst>
            </p:cNvPr>
            <p:cNvSpPr>
              <a:spLocks noChangeShapeType="1"/>
            </p:cNvSpPr>
            <p:nvPr/>
          </p:nvSpPr>
          <p:spPr bwMode="auto">
            <a:xfrm flipV="1">
              <a:off x="5613" y="12046"/>
              <a:ext cx="2252"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20">
              <a:extLst>
                <a:ext uri="{FF2B5EF4-FFF2-40B4-BE49-F238E27FC236}">
                  <a16:creationId xmlns:a16="http://schemas.microsoft.com/office/drawing/2014/main" id="{36C15497-2C9A-994A-FEC0-6CDE99B547F4}"/>
                </a:ext>
              </a:extLst>
            </p:cNvPr>
            <p:cNvSpPr>
              <a:spLocks noChangeShapeType="1"/>
            </p:cNvSpPr>
            <p:nvPr/>
          </p:nvSpPr>
          <p:spPr bwMode="auto">
            <a:xfrm>
              <a:off x="3810" y="11658"/>
              <a:ext cx="42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9">
              <a:extLst>
                <a:ext uri="{FF2B5EF4-FFF2-40B4-BE49-F238E27FC236}">
                  <a16:creationId xmlns:a16="http://schemas.microsoft.com/office/drawing/2014/main" id="{2F7C3503-195E-B1E8-EC7C-208C0137A710}"/>
                </a:ext>
              </a:extLst>
            </p:cNvPr>
            <p:cNvSpPr>
              <a:spLocks noChangeShapeType="1"/>
            </p:cNvSpPr>
            <p:nvPr/>
          </p:nvSpPr>
          <p:spPr bwMode="auto">
            <a:xfrm>
              <a:off x="3810" y="12114"/>
              <a:ext cx="42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9" name="Objet 18">
              <a:extLst>
                <a:ext uri="{FF2B5EF4-FFF2-40B4-BE49-F238E27FC236}">
                  <a16:creationId xmlns:a16="http://schemas.microsoft.com/office/drawing/2014/main" id="{9F8FE62A-7C19-6CDA-337D-9886F3B22AB1}"/>
                </a:ext>
              </a:extLst>
            </p:cNvPr>
            <p:cNvGraphicFramePr>
              <a:graphicFrameLocks noChangeAspect="1"/>
            </p:cNvGraphicFramePr>
            <p:nvPr/>
          </p:nvGraphicFramePr>
          <p:xfrm>
            <a:off x="5576" y="11658"/>
            <a:ext cx="2280" cy="337"/>
          </p:xfrm>
          <a:graphic>
            <a:graphicData uri="http://schemas.openxmlformats.org/presentationml/2006/ole">
              <mc:AlternateContent xmlns:mc="http://schemas.openxmlformats.org/markup-compatibility/2006">
                <mc:Choice xmlns:v="urn:schemas-microsoft-com:vml" Requires="v">
                  <p:oleObj name="Document" r:id="rId9" imgW="1433672" imgH="212739" progId="Word.Document.8">
                    <p:embed/>
                  </p:oleObj>
                </mc:Choice>
                <mc:Fallback>
                  <p:oleObj name="Document" r:id="rId9" imgW="1433672" imgH="212739" progId="Word.Document.8">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6" y="11658"/>
                          <a:ext cx="2280" cy="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t 19">
              <a:extLst>
                <a:ext uri="{FF2B5EF4-FFF2-40B4-BE49-F238E27FC236}">
                  <a16:creationId xmlns:a16="http://schemas.microsoft.com/office/drawing/2014/main" id="{FBA8FED6-571A-67BA-63C2-023AB72EDA07}"/>
                </a:ext>
              </a:extLst>
            </p:cNvPr>
            <p:cNvGraphicFramePr>
              <a:graphicFrameLocks noChangeAspect="1"/>
            </p:cNvGraphicFramePr>
            <p:nvPr/>
          </p:nvGraphicFramePr>
          <p:xfrm>
            <a:off x="3981" y="11720"/>
            <a:ext cx="397" cy="335"/>
          </p:xfrm>
          <a:graphic>
            <a:graphicData uri="http://schemas.openxmlformats.org/presentationml/2006/ole">
              <mc:AlternateContent xmlns:mc="http://schemas.openxmlformats.org/markup-compatibility/2006">
                <mc:Choice xmlns:v="urn:schemas-microsoft-com:vml" Requires="v">
                  <p:oleObj name="Document" r:id="rId11" imgW="254000" imgH="213360" progId="Word.Document.8">
                    <p:embed/>
                  </p:oleObj>
                </mc:Choice>
                <mc:Fallback>
                  <p:oleObj name="Document" r:id="rId11" imgW="254000" imgH="213360" progId="Word.Document.8">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1" y="11720"/>
                          <a:ext cx="39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t 21">
              <a:extLst>
                <a:ext uri="{FF2B5EF4-FFF2-40B4-BE49-F238E27FC236}">
                  <a16:creationId xmlns:a16="http://schemas.microsoft.com/office/drawing/2014/main" id="{0C1A92C0-D302-E554-B067-65315A4E39BA}"/>
                </a:ext>
              </a:extLst>
            </p:cNvPr>
            <p:cNvGraphicFramePr>
              <a:graphicFrameLocks noChangeAspect="1"/>
            </p:cNvGraphicFramePr>
            <p:nvPr>
              <p:extLst>
                <p:ext uri="{D42A27DB-BD31-4B8C-83A1-F6EECF244321}">
                  <p14:modId xmlns:p14="http://schemas.microsoft.com/office/powerpoint/2010/main" val="92690880"/>
                </p:ext>
              </p:extLst>
            </p:nvPr>
          </p:nvGraphicFramePr>
          <p:xfrm>
            <a:off x="5121" y="11259"/>
            <a:ext cx="1321" cy="281"/>
          </p:xfrm>
          <a:graphic>
            <a:graphicData uri="http://schemas.openxmlformats.org/presentationml/2006/ole">
              <mc:AlternateContent xmlns:mc="http://schemas.openxmlformats.org/markup-compatibility/2006">
                <mc:Choice xmlns:v="urn:schemas-microsoft-com:vml" Requires="v">
                  <p:oleObj name="Document" r:id="rId13" imgW="904240" imgH="213360" progId="Word.Document.8">
                    <p:embed/>
                  </p:oleObj>
                </mc:Choice>
                <mc:Fallback>
                  <p:oleObj name="Document" r:id="rId13" imgW="904240" imgH="213360" progId="Word.Document.8">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1" y="11259"/>
                          <a:ext cx="1321"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t 22">
              <a:extLst>
                <a:ext uri="{FF2B5EF4-FFF2-40B4-BE49-F238E27FC236}">
                  <a16:creationId xmlns:a16="http://schemas.microsoft.com/office/drawing/2014/main" id="{1CC47268-226B-1D6C-43DF-978C9EFAA34D}"/>
                </a:ext>
              </a:extLst>
            </p:cNvPr>
            <p:cNvGraphicFramePr>
              <a:graphicFrameLocks noChangeAspect="1"/>
            </p:cNvGraphicFramePr>
            <p:nvPr/>
          </p:nvGraphicFramePr>
          <p:xfrm>
            <a:off x="3803" y="11259"/>
            <a:ext cx="1033" cy="281"/>
          </p:xfrm>
          <a:graphic>
            <a:graphicData uri="http://schemas.openxmlformats.org/presentationml/2006/ole">
              <mc:AlternateContent xmlns:mc="http://schemas.openxmlformats.org/markup-compatibility/2006">
                <mc:Choice xmlns:v="urn:schemas-microsoft-com:vml" Requires="v">
                  <p:oleObj name="Document" r:id="rId15" imgW="723481" imgH="211015" progId="Word.Document.8">
                    <p:embed/>
                  </p:oleObj>
                </mc:Choice>
                <mc:Fallback>
                  <p:oleObj name="Document" r:id="rId15" imgW="723481" imgH="211015" progId="Word.Document.8">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3" y="11259"/>
                          <a:ext cx="1033"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Line 14">
              <a:extLst>
                <a:ext uri="{FF2B5EF4-FFF2-40B4-BE49-F238E27FC236}">
                  <a16:creationId xmlns:a16="http://schemas.microsoft.com/office/drawing/2014/main" id="{725B72F5-8A08-426B-B8F0-6FC99A2054C5}"/>
                </a:ext>
              </a:extLst>
            </p:cNvPr>
            <p:cNvSpPr>
              <a:spLocks noChangeShapeType="1"/>
            </p:cNvSpPr>
            <p:nvPr/>
          </p:nvSpPr>
          <p:spPr bwMode="auto">
            <a:xfrm>
              <a:off x="4323" y="11544"/>
              <a:ext cx="399" cy="3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3">
              <a:extLst>
                <a:ext uri="{FF2B5EF4-FFF2-40B4-BE49-F238E27FC236}">
                  <a16:creationId xmlns:a16="http://schemas.microsoft.com/office/drawing/2014/main" id="{30185561-E075-88F3-ADC0-072D6180ACF0}"/>
                </a:ext>
              </a:extLst>
            </p:cNvPr>
            <p:cNvSpPr>
              <a:spLocks noChangeShapeType="1"/>
            </p:cNvSpPr>
            <p:nvPr/>
          </p:nvSpPr>
          <p:spPr bwMode="auto">
            <a:xfrm flipH="1">
              <a:off x="5178" y="11544"/>
              <a:ext cx="570" cy="3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7" name="ZoneTexte 26">
            <a:extLst>
              <a:ext uri="{FF2B5EF4-FFF2-40B4-BE49-F238E27FC236}">
                <a16:creationId xmlns:a16="http://schemas.microsoft.com/office/drawing/2014/main" id="{97FF52ED-39D1-8547-B3BC-A2081C605783}"/>
              </a:ext>
            </a:extLst>
          </p:cNvPr>
          <p:cNvSpPr txBox="1"/>
          <p:nvPr/>
        </p:nvSpPr>
        <p:spPr>
          <a:xfrm>
            <a:off x="0" y="601414"/>
            <a:ext cx="6855998" cy="565392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L'onde sonore se propage dans les trois dimensions de l'espace. Chaque point vibre longitudinalement dans la direction de propagation du signal.</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son dans l'air est une onde. La perturbation, qui est une succession de compression et de détente dans l'air, se propage de proche en proche horizontalement, les molécules constituant l'air effectuent un va-et-vient horizontalement.</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L'air, milieu de propagation ne se déplace pas. Il n'y a pas de transport de matière. L'air est un milieu élastique.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sonore est une onde mécanique longitudinale (onde acoustique) qui se propage dans un milieu matériel élastique. Les petits déplacements des tranches de matière se font dans la direction de propagation. Le son ne se propage pas dans le vide.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Étoile : 5 branches 27">
            <a:hlinkClick r:id="rId17"/>
            <a:extLst>
              <a:ext uri="{FF2B5EF4-FFF2-40B4-BE49-F238E27FC236}">
                <a16:creationId xmlns:a16="http://schemas.microsoft.com/office/drawing/2014/main" id="{8E16DD8C-79C5-DA7A-CD91-3514CFD2F9E9}"/>
              </a:ext>
            </a:extLst>
          </p:cNvPr>
          <p:cNvSpPr/>
          <p:nvPr/>
        </p:nvSpPr>
        <p:spPr>
          <a:xfrm>
            <a:off x="11409646" y="3825982"/>
            <a:ext cx="657225" cy="65722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366113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Célérité d’une onde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0D43A2A-C676-F621-7983-A44BF4A772F8}"/>
              </a:ext>
            </a:extLst>
          </p:cNvPr>
          <p:cNvSpPr txBox="1"/>
          <p:nvPr/>
        </p:nvSpPr>
        <p:spPr>
          <a:xfrm>
            <a:off x="0" y="740150"/>
            <a:ext cx="12192000" cy="1628587"/>
          </a:xfrm>
          <a:prstGeom prst="rect">
            <a:avLst/>
          </a:prstGeom>
          <a:noFill/>
        </p:spPr>
        <p:txBody>
          <a:bodyPr wrap="square">
            <a:spAutoFit/>
          </a:bodyPr>
          <a:lstStyle/>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On appelle célérité la vitesse de propagation de l'onde, pour la distinguer de la vitesse de déplacement d'un corps.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Si d est la distance parcourue par l'onde et </a:t>
            </a:r>
            <a:r>
              <a:rPr lang="fr-FR" sz="2800" dirty="0" err="1">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000" dirty="0" err="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la durée de propagation; on définit une célérité moyenne V de l'onde par la relation: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4436BD5D-188F-F83F-82AB-3ADAFB0ACBFA}"/>
              </a:ext>
            </a:extLst>
          </p:cNvPr>
          <p:cNvSpPr txBox="1"/>
          <p:nvPr/>
        </p:nvSpPr>
        <p:spPr>
          <a:xfrm>
            <a:off x="1" y="5346032"/>
            <a:ext cx="12191999" cy="116756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Dans un milieu homogène et isotrope, la célérité d'une onde est constante.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se propage plus vite dans les liquides que dans les gaz et fréquemment plus vite dans les solides que dans les liquides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7C320337-10AD-3C25-72B4-270B7D2BF661}"/>
              </a:ext>
            </a:extLst>
          </p:cNvPr>
          <p:cNvSpPr>
            <a:spLocks noChangeArrowheads="1"/>
          </p:cNvSpPr>
          <p:nvPr/>
        </p:nvSpPr>
        <p:spPr bwMode="auto">
          <a:xfrm>
            <a:off x="5381624" y="2574148"/>
            <a:ext cx="1996660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CA504E1E-396D-A133-51A9-A3FCA02ADC1C}"/>
              </a:ext>
            </a:extLst>
          </p:cNvPr>
          <p:cNvGraphicFramePr>
            <a:graphicFrameLocks noChangeAspect="1"/>
          </p:cNvGraphicFramePr>
          <p:nvPr>
            <p:extLst>
              <p:ext uri="{D42A27DB-BD31-4B8C-83A1-F6EECF244321}">
                <p14:modId xmlns:p14="http://schemas.microsoft.com/office/powerpoint/2010/main" val="3259974337"/>
              </p:ext>
            </p:extLst>
          </p:nvPr>
        </p:nvGraphicFramePr>
        <p:xfrm>
          <a:off x="5381625" y="2574148"/>
          <a:ext cx="1428750" cy="952500"/>
        </p:xfrm>
        <a:graphic>
          <a:graphicData uri="http://schemas.openxmlformats.org/presentationml/2006/ole">
            <mc:AlternateContent xmlns:mc="http://schemas.openxmlformats.org/markup-compatibility/2006">
              <mc:Choice xmlns:v="urn:schemas-microsoft-com:vml" Requires="v">
                <p:oleObj spid="_x0000_s5158" name="Equation" r:id="rId3" imgW="647700" imgH="431800" progId="Equation.DSMT4">
                  <p:embed/>
                </p:oleObj>
              </mc:Choice>
              <mc:Fallback>
                <p:oleObj name="Equation" r:id="rId3" imgW="6477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2574148"/>
                        <a:ext cx="1428750" cy="952500"/>
                      </a:xfrm>
                      <a:prstGeom prst="rect">
                        <a:avLst/>
                      </a:prstGeom>
                      <a:noFill/>
                    </p:spPr>
                  </p:pic>
                </p:oleObj>
              </mc:Fallback>
            </mc:AlternateContent>
          </a:graphicData>
        </a:graphic>
      </p:graphicFrame>
      <p:sp>
        <p:nvSpPr>
          <p:cNvPr id="11" name="ZoneTexte 10">
            <a:extLst>
              <a:ext uri="{FF2B5EF4-FFF2-40B4-BE49-F238E27FC236}">
                <a16:creationId xmlns:a16="http://schemas.microsoft.com/office/drawing/2014/main" id="{EE7E1FE9-3917-31B5-DE97-D2232986ED36}"/>
              </a:ext>
            </a:extLst>
          </p:cNvPr>
          <p:cNvSpPr txBox="1"/>
          <p:nvPr/>
        </p:nvSpPr>
        <p:spPr>
          <a:xfrm>
            <a:off x="3300413" y="3685159"/>
            <a:ext cx="6162674" cy="138704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V:   Vitesse en mètre par seconde (m.s</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   Distance parcourue en mètre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000"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Durée de propagation en seconde (s)</a:t>
            </a:r>
            <a:endParaRPr lang="fr-FR" sz="2000" dirty="0"/>
          </a:p>
        </p:txBody>
      </p:sp>
      <p:pic>
        <p:nvPicPr>
          <p:cNvPr id="12" name="Image 11">
            <a:hlinkClick r:id="rId5"/>
            <a:extLst>
              <a:ext uri="{FF2B5EF4-FFF2-40B4-BE49-F238E27FC236}">
                <a16:creationId xmlns:a16="http://schemas.microsoft.com/office/drawing/2014/main" id="{1F0AC99B-F45F-1463-E27A-C972FE40CFA3}"/>
              </a:ext>
            </a:extLst>
          </p:cNvPr>
          <p:cNvPicPr>
            <a:picLocks noChangeAspect="1"/>
          </p:cNvPicPr>
          <p:nvPr/>
        </p:nvPicPr>
        <p:blipFill>
          <a:blip r:embed="rId6"/>
          <a:stretch>
            <a:fillRect/>
          </a:stretch>
        </p:blipFill>
        <p:spPr>
          <a:xfrm>
            <a:off x="11326202" y="87599"/>
            <a:ext cx="695004" cy="701101"/>
          </a:xfrm>
          <a:prstGeom prst="rect">
            <a:avLst/>
          </a:prstGeom>
        </p:spPr>
      </p:pic>
      <p:pic>
        <p:nvPicPr>
          <p:cNvPr id="13" name="Image 12">
            <a:hlinkClick r:id="rId7"/>
            <a:extLst>
              <a:ext uri="{FF2B5EF4-FFF2-40B4-BE49-F238E27FC236}">
                <a16:creationId xmlns:a16="http://schemas.microsoft.com/office/drawing/2014/main" id="{CE3CB969-997B-9ECD-CA89-12DABE1AFEAE}"/>
              </a:ext>
            </a:extLst>
          </p:cNvPr>
          <p:cNvPicPr>
            <a:picLocks noChangeAspect="1"/>
          </p:cNvPicPr>
          <p:nvPr/>
        </p:nvPicPr>
        <p:blipFill>
          <a:blip r:embed="rId6"/>
          <a:stretch>
            <a:fillRect/>
          </a:stretch>
        </p:blipFill>
        <p:spPr>
          <a:xfrm>
            <a:off x="10533100" y="86360"/>
            <a:ext cx="695004" cy="701101"/>
          </a:xfrm>
          <a:prstGeom prst="rect">
            <a:avLst/>
          </a:prstGeom>
        </p:spPr>
      </p:pic>
    </p:spTree>
    <p:extLst>
      <p:ext uri="{BB962C8B-B14F-4D97-AF65-F5344CB8AC3E}">
        <p14:creationId xmlns:p14="http://schemas.microsoft.com/office/powerpoint/2010/main" val="202595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Propagation d’une onde et mouvement d’un solide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BDCE254-1E6D-3C5F-7617-28E24B54536D}"/>
              </a:ext>
            </a:extLst>
          </p:cNvPr>
          <p:cNvSpPr txBox="1"/>
          <p:nvPr/>
        </p:nvSpPr>
        <p:spPr>
          <a:xfrm>
            <a:off x="0" y="716875"/>
            <a:ext cx="12192000" cy="4063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propagation d'une onde n'obéit pas aux mêmes lois que le mouvement d'un solide: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46D51ECD-57BD-82D5-7325-58E04EB2B6BC}"/>
              </a:ext>
            </a:extLst>
          </p:cNvPr>
          <p:cNvSpPr txBox="1"/>
          <p:nvPr/>
        </p:nvSpPr>
        <p:spPr>
          <a:xfrm>
            <a:off x="0" y="1470189"/>
            <a:ext cx="12192000" cy="5384103"/>
          </a:xfrm>
          <a:prstGeom prst="rect">
            <a:avLst/>
          </a:prstGeom>
          <a:noFill/>
        </p:spPr>
        <p:txBody>
          <a:bodyPr wrap="square">
            <a:spAutoFit/>
          </a:bodyPr>
          <a:lstStyle/>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mécanique ne se propage pas dans le vide.</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solide se déplace plus facilement dans le vide que dans un gaz et un liquide.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mouvement d'un solide correspond à un transport de matière.</a:t>
            </a:r>
          </a:p>
          <a:p>
            <a:pPr marL="342900" lvl="0"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propagation d'une onde ne correspond pas à un transport de matière.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mouvement d'un solide se fait selon une trajectoire bien précise.</a:t>
            </a:r>
          </a:p>
          <a:p>
            <a:pPr marL="342900" lvl="0"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propagation d'une onde se fait, à partir d'une source, dans toutes les directions possibles.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mouvement d’un solide est ralenti par les frottements avec le milieu matériel, tandis que dans un milieu matériel une onde peut être amortie (en amplitude).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mouvement d'un solide est modifié par un choc avec un autre mobile.</a:t>
            </a: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onde mécanique conserve ses caractéristiques après la rencontre avec d'autres ondes.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mouvement d'un solide se fait à une vitesse qui dépend des conditions initiales.</a:t>
            </a:r>
          </a:p>
          <a:p>
            <a:pPr marL="342900" lvl="0" indent="-342900">
              <a:lnSpc>
                <a:spcPct val="107000"/>
              </a:lnSpc>
              <a:spcAft>
                <a:spcPts val="800"/>
              </a:spcAft>
              <a:buFont typeface="Arial" panose="020B0604020202020204" pitchFamily="34" charset="0"/>
              <a:buChar char="•"/>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propagation d'une onde se fait à une célérité qui, pour de faibles amplitudes, ne dépend pas du mouvement initial de la source.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0037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533</TotalTime>
  <Words>1071</Words>
  <Application>Microsoft Office PowerPoint</Application>
  <PresentationFormat>Grand écran</PresentationFormat>
  <Paragraphs>80</Paragraphs>
  <Slides>14</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14</vt:i4>
      </vt:variant>
    </vt:vector>
  </HeadingPairs>
  <TitlesOfParts>
    <vt:vector size="23" baseType="lpstr">
      <vt:lpstr>Arial</vt:lpstr>
      <vt:lpstr>Calibri</vt:lpstr>
      <vt:lpstr>Calibri Light</vt:lpstr>
      <vt:lpstr>Comic Sans MS</vt:lpstr>
      <vt:lpstr>Symbol</vt:lpstr>
      <vt:lpstr>Thème Office</vt:lpstr>
      <vt:lpstr>Document</vt:lpstr>
      <vt:lpstr>Document Microsoft Word 97 - 2003</vt:lpstr>
      <vt:lpstr>MathType 6.0 Equation</vt:lpstr>
      <vt:lpstr>ONDES MECANIQUES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ONDES MECANIQUES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33</cp:revision>
  <dcterms:created xsi:type="dcterms:W3CDTF">2022-09-17T08:20:32Z</dcterms:created>
  <dcterms:modified xsi:type="dcterms:W3CDTF">2022-09-24T13:13:52Z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